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12192000"/>
  <p:notesSz cx="9144000" cy="6858000"/>
  <p:embeddedFontLst>
    <p:embeddedFont>
      <p:font typeface="Meera Inimai"/>
      <p:regular r:id="rId58"/>
    </p:embeddedFont>
    <p:embeddedFont>
      <p:font typeface="Arial Black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EAC91AB-66FA-40D1-BF27-34F5A94872FE}">
  <a:tblStyle styleId="{DEAC91AB-66FA-40D1-BF27-34F5A94872F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ArialBlack-regular.fntdata"/><Relationship Id="rId14" Type="http://schemas.openxmlformats.org/officeDocument/2006/relationships/slide" Target="slides/slide8.xml"/><Relationship Id="rId58" Type="http://schemas.openxmlformats.org/officeDocument/2006/relationships/font" Target="fonts/MeeraInimai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2c40ef052_0_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32c40ef052_0_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2c40ef052_0_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32c40ef052_0_1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2c40ef052_0_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32c40ef052_0_2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2c40ef052_0_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32c40ef052_0_3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2c4a73efb_0_6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32c4a73efb_0_6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2c4a73efb_0_7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32c4a73efb_0_7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2c4a73efb_0_8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32c4a73efb_0_8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2c4a73efb_0_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32c4a73efb_0_9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94aa71eb9c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94aa71eb9c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fef2d44d622849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7fef2d44d622849_1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fef2d44d622849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fef2d44d622849_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fef2d44d622849_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7fef2d44d622849_2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fef2d44d622849_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fef2d44d622849_3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fef2d44d622849_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7fef2d44d622849_4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fef2d44d622849_6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7fef2d44d622849_6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7fef2d44d622849_7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7fef2d44d622849_7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fef2d44d622849_8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7fef2d44d622849_8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fef2d44d622849_1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7fef2d44d622849_10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fef2d44d622849_9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7fef2d44d622849_9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a35404420af694f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4a35404420af694f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a35404420af694f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4a35404420af694f_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a35404420af694f_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4a35404420af694f_2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a35404420af694f_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4a35404420af694f_3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a35404420af694f_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4a35404420af694f_4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a35404420af694f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4a35404420af694f_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1bb7b686c4d13a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1f1bb7b686c4d13a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f1bb7b686c4d13a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f1bb7b686c4d13a_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f1bb7b686c4d13a_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f1bb7b686c4d13a_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62a1269668d17a63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g62a1269668d17a63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383e5602719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383e5602719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94aa71eb9c_0_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94aa71eb9c_0_2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mailto:sathiyarajkkt@ga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6.jp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Relationship Id="rId4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jpg"/><Relationship Id="rId4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Relationship Id="rId4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jpg"/><Relationship Id="rId4" Type="http://schemas.openxmlformats.org/officeDocument/2006/relationships/image" Target="../media/image4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9.jpg"/><Relationship Id="rId4" Type="http://schemas.openxmlformats.org/officeDocument/2006/relationships/image" Target="../media/image66.jpg"/><Relationship Id="rId5" Type="http://schemas.openxmlformats.org/officeDocument/2006/relationships/image" Target="../media/image5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6.jpg"/><Relationship Id="rId4" Type="http://schemas.openxmlformats.org/officeDocument/2006/relationships/image" Target="../media/image4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g"/><Relationship Id="rId4" Type="http://schemas.openxmlformats.org/officeDocument/2006/relationships/image" Target="../media/image55.jpg"/><Relationship Id="rId5" Type="http://schemas.openxmlformats.org/officeDocument/2006/relationships/image" Target="../media/image54.jpg"/><Relationship Id="rId6" Type="http://schemas.openxmlformats.org/officeDocument/2006/relationships/image" Target="../media/image51.jpg"/><Relationship Id="rId7" Type="http://schemas.openxmlformats.org/officeDocument/2006/relationships/image" Target="../media/image50.jpg"/><Relationship Id="rId8" Type="http://schemas.openxmlformats.org/officeDocument/2006/relationships/image" Target="../media/image5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jpg"/><Relationship Id="rId4" Type="http://schemas.openxmlformats.org/officeDocument/2006/relationships/image" Target="../media/image6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jpg"/><Relationship Id="rId4" Type="http://schemas.openxmlformats.org/officeDocument/2006/relationships/image" Target="../media/image5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5.jpg"/><Relationship Id="rId4" Type="http://schemas.openxmlformats.org/officeDocument/2006/relationships/image" Target="../media/image9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jpg"/><Relationship Id="rId4" Type="http://schemas.openxmlformats.org/officeDocument/2006/relationships/image" Target="../media/image8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9.jpg"/><Relationship Id="rId4" Type="http://schemas.openxmlformats.org/officeDocument/2006/relationships/image" Target="../media/image64.jp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77.png"/><Relationship Id="rId10" Type="http://schemas.openxmlformats.org/officeDocument/2006/relationships/image" Target="../media/image71.png"/><Relationship Id="rId13" Type="http://schemas.openxmlformats.org/officeDocument/2006/relationships/image" Target="../media/image73.png"/><Relationship Id="rId1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78.png"/><Relationship Id="rId15" Type="http://schemas.openxmlformats.org/officeDocument/2006/relationships/image" Target="../media/image76.png"/><Relationship Id="rId14" Type="http://schemas.openxmlformats.org/officeDocument/2006/relationships/image" Target="../media/image80.png"/><Relationship Id="rId17" Type="http://schemas.openxmlformats.org/officeDocument/2006/relationships/image" Target="../media/image81.png"/><Relationship Id="rId16" Type="http://schemas.openxmlformats.org/officeDocument/2006/relationships/image" Target="../media/image86.png"/><Relationship Id="rId5" Type="http://schemas.openxmlformats.org/officeDocument/2006/relationships/image" Target="../media/image61.png"/><Relationship Id="rId6" Type="http://schemas.openxmlformats.org/officeDocument/2006/relationships/image" Target="../media/image58.jpg"/><Relationship Id="rId7" Type="http://schemas.openxmlformats.org/officeDocument/2006/relationships/image" Target="../media/image70.png"/><Relationship Id="rId8" Type="http://schemas.openxmlformats.org/officeDocument/2006/relationships/image" Target="../media/image8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2.jpg"/><Relationship Id="rId4" Type="http://schemas.openxmlformats.org/officeDocument/2006/relationships/image" Target="../media/image91.png"/><Relationship Id="rId5" Type="http://schemas.openxmlformats.org/officeDocument/2006/relationships/image" Target="../media/image83.png"/><Relationship Id="rId6" Type="http://schemas.openxmlformats.org/officeDocument/2006/relationships/image" Target="../media/image58.jp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101.png"/><Relationship Id="rId5" Type="http://schemas.openxmlformats.org/officeDocument/2006/relationships/image" Target="../media/image72.jpg"/><Relationship Id="rId6" Type="http://schemas.openxmlformats.org/officeDocument/2006/relationships/image" Target="../media/image89.jpg"/><Relationship Id="rId7" Type="http://schemas.openxmlformats.org/officeDocument/2006/relationships/image" Target="../media/image94.jpg"/><Relationship Id="rId8" Type="http://schemas.openxmlformats.org/officeDocument/2006/relationships/image" Target="../media/image98.png"/></Relationships>
</file>

<file path=ppt/slides/_rels/slide42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89.jpg"/><Relationship Id="rId8" Type="http://schemas.openxmlformats.org/officeDocument/2006/relationships/image" Target="../media/image95.jp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7.png"/><Relationship Id="rId10" Type="http://schemas.openxmlformats.org/officeDocument/2006/relationships/image" Target="../media/image105.jpg"/><Relationship Id="rId1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103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89.jpg"/><Relationship Id="rId8" Type="http://schemas.openxmlformats.org/officeDocument/2006/relationships/image" Target="../media/image10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1.png"/><Relationship Id="rId4" Type="http://schemas.openxmlformats.org/officeDocument/2006/relationships/image" Target="../media/image83.png"/><Relationship Id="rId9" Type="http://schemas.openxmlformats.org/officeDocument/2006/relationships/image" Target="../media/image58.jp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89.jpg"/><Relationship Id="rId8" Type="http://schemas.openxmlformats.org/officeDocument/2006/relationships/image" Target="../media/image10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Relationship Id="rId4" Type="http://schemas.openxmlformats.org/officeDocument/2006/relationships/hyperlink" Target="mailto:sathiyarajkkt@gamail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11" Type="http://schemas.openxmlformats.org/officeDocument/2006/relationships/image" Target="../media/image13.jpg"/><Relationship Id="rId10" Type="http://schemas.openxmlformats.org/officeDocument/2006/relationships/image" Target="../media/image15.jpg"/><Relationship Id="rId9" Type="http://schemas.openxmlformats.org/officeDocument/2006/relationships/image" Target="../media/image18.jpg"/><Relationship Id="rId5" Type="http://schemas.openxmlformats.org/officeDocument/2006/relationships/image" Target="../media/image5.png"/><Relationship Id="rId6" Type="http://schemas.openxmlformats.org/officeDocument/2006/relationships/image" Target="../media/image8.jpg"/><Relationship Id="rId7" Type="http://schemas.openxmlformats.org/officeDocument/2006/relationships/image" Target="../media/image7.jp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5"/>
          <p:cNvSpPr/>
          <p:nvPr/>
        </p:nvSpPr>
        <p:spPr>
          <a:xfrm flipH="1" rot="-2700000">
            <a:off x="-376156" y="-253670"/>
            <a:ext cx="1827638" cy="1376989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 flipH="1" rot="-2700000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5"/>
          <p:cNvSpPr/>
          <p:nvPr/>
        </p:nvSpPr>
        <p:spPr>
          <a:xfrm flipH="1" rot="-2700000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5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/>
          <p:nvPr/>
        </p:nvSpPr>
        <p:spPr>
          <a:xfrm flipH="1">
            <a:off x="7976344" y="6115501"/>
            <a:ext cx="1494513" cy="742499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 Lifestyle – Apps on Google Play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78" y="-53788"/>
            <a:ext cx="4444002" cy="261769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 flipH="1">
            <a:off x="7604080" y="6453143"/>
            <a:ext cx="814903" cy="404857"/>
          </a:xfrm>
          <a:prstGeom prst="triangle">
            <a:avLst>
              <a:gd fmla="val 50000" name="adj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940525" y="2958725"/>
            <a:ext cx="109140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Distributor at Mi Lifestyle Marketing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Researcher in Tamil &amp; Computational Linguistics | LLM | RAG | AI | 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en-IN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sathiyarajkkt@gamail.com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Conduct: 9600370671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07" name="Google Shape;207;p24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08" name="Google Shape;208;p24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09" name="Google Shape;209;p24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DIRECT SELLING.?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11" name="Google Shape;211;p24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3750" y="984700"/>
            <a:ext cx="10326575" cy="55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19" name="Google Shape;219;p25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20" name="Google Shape;220;p25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21" name="Google Shape;221;p25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DIRECT SELLING.?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23" name="Google Shape;223;p25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70" y="41250"/>
            <a:ext cx="1082613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31" name="Google Shape;231;p26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32" name="Google Shape;232;p26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33" name="Google Shape;233;p26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DIRECT SELLING.?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35" name="Google Shape;235;p26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523" y="766900"/>
            <a:ext cx="10917176" cy="61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43" name="Google Shape;243;p27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44" name="Google Shape;244;p27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45" name="Google Shape;245;p27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DIRECT SELLING.?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47" name="Google Shape;247;p27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7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225" y="827175"/>
            <a:ext cx="10891475" cy="60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HOME CARE</a:t>
            </a:r>
            <a:endParaRPr b="1" sz="1800">
              <a:solidFill>
                <a:srgbClr val="0070C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grpSp>
        <p:nvGrpSpPr>
          <p:cNvPr id="255" name="Google Shape;255;p28"/>
          <p:cNvGrpSpPr/>
          <p:nvPr/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256" name="Google Shape;256;p28"/>
            <p:cNvSpPr/>
            <p:nvPr/>
          </p:nvSpPr>
          <p:spPr>
            <a:xfrm>
              <a:off x="-305" y="2987478"/>
              <a:ext cx="12188952" cy="1099712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-305" y="3199381"/>
              <a:ext cx="12188952" cy="90269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-305" y="3501488"/>
              <a:ext cx="12188952" cy="64166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-305" y="3614750"/>
              <a:ext cx="12188952" cy="1201528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8"/>
          <p:cNvSpPr txBox="1"/>
          <p:nvPr/>
        </p:nvSpPr>
        <p:spPr>
          <a:xfrm>
            <a:off x="2335427" y="555812"/>
            <a:ext cx="6326659" cy="6140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b="1" sz="5300">
              <a:solidFill>
                <a:srgbClr val="00B05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69568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8"/>
          <p:cNvSpPr/>
          <p:nvPr/>
        </p:nvSpPr>
        <p:spPr>
          <a:xfrm>
            <a:off x="7253417" y="2270052"/>
            <a:ext cx="4028302" cy="17173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THAILAND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TOUR WINNER </a:t>
            </a:r>
            <a:r>
              <a:rPr lang="en-IN" sz="1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WITH</a:t>
            </a:r>
            <a:r>
              <a:rPr b="1" lang="en-IN" sz="24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 </a:t>
            </a:r>
            <a:endParaRPr/>
          </a:p>
          <a:p>
            <a:pPr indent="0" lvl="0" marL="0" marR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4GM GOLD COIN</a:t>
            </a:r>
            <a:endParaRPr b="1" sz="2400">
              <a:solidFill>
                <a:srgbClr val="FF000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68" name="Google Shape;268;p29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69" name="Google Shape;269;p29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70" name="Google Shape;270;p29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 LIFE STYLE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72" name="Google Shape;272;p29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74" name="Google Shape;27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65002"/>
            <a:ext cx="12192000" cy="523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80" name="Google Shape;280;p30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81" name="Google Shape;281;p30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82" name="Google Shape;282;p30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 LIFE STYLE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84" name="Google Shape;284;p30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177" y="1017850"/>
            <a:ext cx="2182550" cy="25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3699" y="854075"/>
            <a:ext cx="4269000" cy="608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3237" y="854075"/>
            <a:ext cx="4836759" cy="59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294" name="Google Shape;294;p31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95" name="Google Shape;295;p31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296" name="Google Shape;296;p31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 LIFE STYLE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98" name="Google Shape;298;p31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300" name="Google Shape;30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3426" y="783275"/>
            <a:ext cx="5283851" cy="607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1524" y="0"/>
            <a:ext cx="12189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hat is Direct Selling - TAE" id="306" name="Google Shape;306;p32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307" name="Google Shape;307;p32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308" name="Google Shape;308;p32"/>
          <p:cNvPicPr preferRelativeResize="0"/>
          <p:nvPr/>
        </p:nvPicPr>
        <p:blipFill rotWithShape="1">
          <a:blip r:embed="rId3">
            <a:alphaModFix/>
          </a:blip>
          <a:srcRect b="53073" l="45822" r="48418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2"/>
          <p:cNvSpPr txBox="1"/>
          <p:nvPr/>
        </p:nvSpPr>
        <p:spPr>
          <a:xfrm>
            <a:off x="661220" y="198271"/>
            <a:ext cx="4478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MI LIFE STYLE</a:t>
            </a:r>
            <a:endParaRPr b="1"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310" name="Google Shape;310;p32"/>
          <p:cNvPicPr preferRelativeResize="0"/>
          <p:nvPr/>
        </p:nvPicPr>
        <p:blipFill rotWithShape="1">
          <a:blip r:embed="rId4">
            <a:alphaModFix/>
          </a:blip>
          <a:srcRect b="77247" l="57078" r="39281" t="16697"/>
          <a:stretch/>
        </p:blipFill>
        <p:spPr>
          <a:xfrm>
            <a:off x="5139813" y="171699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/>
          <p:nvPr/>
        </p:nvSpPr>
        <p:spPr>
          <a:xfrm>
            <a:off x="5291792" y="84576"/>
            <a:ext cx="426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  <p:pic>
        <p:nvPicPr>
          <p:cNvPr id="312" name="Google Shape;3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06500"/>
            <a:ext cx="12192000" cy="44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/>
          <p:nvPr/>
        </p:nvSpPr>
        <p:spPr>
          <a:xfrm>
            <a:off x="0" y="1"/>
            <a:ext cx="1219169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33"/>
          <p:cNvGrpSpPr/>
          <p:nvPr/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319" name="Google Shape;319;p33"/>
            <p:cNvSpPr/>
            <p:nvPr/>
          </p:nvSpPr>
          <p:spPr>
            <a:xfrm>
              <a:off x="-305" y="2987478"/>
              <a:ext cx="12188952" cy="1099712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-305" y="3199381"/>
              <a:ext cx="12188952" cy="90269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-305" y="3501488"/>
              <a:ext cx="12188952" cy="64166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-305" y="3614750"/>
              <a:ext cx="12188952" cy="1201528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3" name="Google Shape;323;p33"/>
          <p:cNvSpPr txBox="1"/>
          <p:nvPr/>
        </p:nvSpPr>
        <p:spPr>
          <a:xfrm>
            <a:off x="2335427" y="555812"/>
            <a:ext cx="9152724" cy="6140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5000" lnSpcReduction="20000"/>
          </a:bodyPr>
          <a:lstStyle/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6000">
                <a:solidFill>
                  <a:srgbClr val="C00000"/>
                </a:solidFill>
                <a:latin typeface="Algerian"/>
                <a:ea typeface="Algerian"/>
                <a:cs typeface="Algerian"/>
                <a:sym typeface="Algerian"/>
              </a:rPr>
              <a:t>HEALTH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002060"/>
                </a:solidFill>
                <a:latin typeface="Algerian"/>
                <a:ea typeface="Algerian"/>
                <a:cs typeface="Algerian"/>
                <a:sym typeface="Algerian"/>
              </a:rPr>
              <a:t>PERSONAL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lgerian"/>
              <a:buNone/>
            </a:pPr>
            <a:r>
              <a:rPr lang="en-IN" sz="6000">
                <a:solidFill>
                  <a:srgbClr val="FF0000"/>
                </a:solidFill>
                <a:latin typeface="Algerian"/>
                <a:ea typeface="Algerian"/>
                <a:cs typeface="Algerian"/>
                <a:sym typeface="Algerian"/>
              </a:rPr>
              <a:t>FOOD AND BEVERAGE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70C0"/>
                </a:solidFill>
                <a:latin typeface="Algerian"/>
                <a:ea typeface="Algerian"/>
                <a:cs typeface="Algerian"/>
                <a:sym typeface="Algerian"/>
              </a:rPr>
              <a:t>HOME CARE</a:t>
            </a:r>
            <a:endParaRPr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lgerian"/>
              <a:buNone/>
            </a:pPr>
            <a:r>
              <a:rPr b="1" lang="en-IN" sz="6000">
                <a:solidFill>
                  <a:srgbClr val="00B050"/>
                </a:solidFill>
                <a:latin typeface="Algerian"/>
                <a:ea typeface="Algerian"/>
                <a:cs typeface="Algerian"/>
                <a:sym typeface="Algerian"/>
              </a:rPr>
              <a:t>AGRO CARE</a:t>
            </a:r>
            <a:endParaRPr b="1" sz="5300">
              <a:solidFill>
                <a:srgbClr val="00B050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/>
          <p:nvPr/>
        </p:nvSpPr>
        <p:spPr>
          <a:xfrm flipH="1" rot="-2700000">
            <a:off x="-376753" y="-253423"/>
            <a:ext cx="1828654" cy="137775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6"/>
          <p:cNvSpPr/>
          <p:nvPr/>
        </p:nvSpPr>
        <p:spPr>
          <a:xfrm flipH="1" rot="-2700000">
            <a:off x="891672" y="422133"/>
            <a:ext cx="645306" cy="645306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/>
          <p:nvPr/>
        </p:nvSpPr>
        <p:spPr>
          <a:xfrm flipH="1" rot="-2700000">
            <a:off x="10043564" y="655106"/>
            <a:ext cx="687308" cy="687308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6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/>
          <p:nvPr/>
        </p:nvSpPr>
        <p:spPr>
          <a:xfrm flipH="1">
            <a:off x="7976257" y="6115501"/>
            <a:ext cx="1494600" cy="7425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 Lifestyle – Apps on Google Play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78" y="-53788"/>
            <a:ext cx="4444003" cy="261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 flipH="1">
            <a:off x="7604183" y="6453143"/>
            <a:ext cx="814800" cy="4050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3365" y="1899357"/>
            <a:ext cx="10407669" cy="489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6517" y="2357718"/>
            <a:ext cx="5719483" cy="4440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9" name="Google Shape;329;p34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30" name="Google Shape;330;p34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208" y="1000"/>
            <a:ext cx="941636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5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35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41" name="Google Shape;341;p35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100" y="47625"/>
            <a:ext cx="5257800" cy="67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36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52" name="Google Shape;352;p36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6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6" name="Google Shape;3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16" y="1000"/>
            <a:ext cx="82249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2" name="Google Shape;362;p37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63" name="Google Shape;363;p37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7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21500" l="0" r="0" t="0"/>
          <a:stretch/>
        </p:blipFill>
        <p:spPr>
          <a:xfrm>
            <a:off x="0" y="0"/>
            <a:ext cx="6179152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149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38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75" name="Google Shape;375;p38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9" name="Google Shape;3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42" y="0"/>
            <a:ext cx="48504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206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" name="Google Shape;386;p39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87" name="Google Shape;387;p39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91" name="Google Shape;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230" y="0"/>
            <a:ext cx="48504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556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399" name="Google Shape;399;p40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3" name="Google Shape;4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26" y="0"/>
            <a:ext cx="48504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526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1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0" name="Google Shape;410;p41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11" name="Google Shape;411;p41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68" y="0"/>
            <a:ext cx="48504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3116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2" name="Google Shape;422;p42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23" name="Google Shape;423;p42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69" y="0"/>
            <a:ext cx="485045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991" y="0"/>
            <a:ext cx="485045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4" name="Google Shape;434;p43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35" name="Google Shape;435;p43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70" y="0"/>
            <a:ext cx="316523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565" y="0"/>
            <a:ext cx="316523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1380" y="0"/>
            <a:ext cx="3962890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/>
        </p:nvSpPr>
        <p:spPr>
          <a:xfrm>
            <a:off x="116541" y="-26896"/>
            <a:ext cx="12075458" cy="1855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70425" y="125500"/>
            <a:ext cx="11507700" cy="6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83"/>
              <a:buFont typeface="Calibri"/>
              <a:buNone/>
            </a:pPr>
            <a:r>
              <a:rPr i="0" lang="en-IN" sz="2582" u="none" cap="none" strike="noStrike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(இந்தத் தொழிலில் இணைவதற்குரிய தகுதிகள் )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lang="en-IN" sz="2582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பைக்</a:t>
            </a: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கில் செல்லும் நீங்கள் காரில் செல்ல வேண்டும் எனும் ஏக்கம் உள்ளவரா?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சிறுவயதில் நாம் பட்ட கஷ்டங்கள் நம் அடுத்த தலைமுறைக்கும் ஏற்படக் கூடாது என எண்ணுபவரா?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வாழ்நாள் முழுவதும் தன் சொந்த வருமானத்தில் வாழ வேண்டும் எனும் தன்மானம் உள்ளவரா?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‘நேர்மையான வழியில்’ பணம் சம்பாதிக்க வேண்டும் எனும் எண்ணமுள்ளவரா?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உடல் ஆரோக்கியத்தை விரும்புபவரா?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பத்தோடு பதினோராம் நபராக இல்லாமல் ஒரு பெரிய அணிக்குத் தலைமை தாங்கும் கனவு உள்ளவரா?</a:t>
            </a:r>
            <a:endParaRPr sz="1195"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41674" lvl="0" marL="457200" marR="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rgbClr val="7030A0"/>
              </a:buClr>
              <a:buSzPts val="2583"/>
              <a:buFont typeface="Meera Inimai"/>
              <a:buChar char="❑"/>
            </a:pPr>
            <a:r>
              <a:rPr b="1" i="0" lang="en-IN" sz="2582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வாழ்நாள் முழுவதும் கடனில்லா வாழ்க்கைமுறையை வாழ வேண்டும் என எண்ணுபவரா?</a:t>
            </a:r>
            <a:endParaRPr i="0" sz="3970" u="none" cap="none" strike="noStrike">
              <a:solidFill>
                <a:schemeClr val="dk1"/>
              </a:solidFill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" name="Google Shape;447;p44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48" name="Google Shape;448;p44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2" name="Google Shape;4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21" y="0"/>
            <a:ext cx="3165232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1475" y="747324"/>
            <a:ext cx="7631000" cy="555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9" name="Google Shape;459;p45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60" name="Google Shape;460;p45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45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45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4" name="Google Shape;4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0" y="419375"/>
            <a:ext cx="4422826" cy="3219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6" y="3638675"/>
            <a:ext cx="4422826" cy="321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625" y="419375"/>
            <a:ext cx="3808449" cy="2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9614" y="3638675"/>
            <a:ext cx="3808420" cy="277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0075" y="419391"/>
            <a:ext cx="3808399" cy="277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7215" y="3638675"/>
            <a:ext cx="3501259" cy="25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6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5" name="Google Shape;475;p46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76" name="Google Shape;476;p46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0" name="Google Shape;4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96" y="0"/>
            <a:ext cx="48756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224" y="1611975"/>
            <a:ext cx="5971476" cy="422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487;p47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488" name="Google Shape;488;p47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47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47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2" name="Google Shape;4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720" y="0"/>
            <a:ext cx="491847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53" y="0"/>
            <a:ext cx="457639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9" name="Google Shape;499;p48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500" name="Google Shape;500;p48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8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8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8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4" name="Google Shape;5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550" y="-4"/>
            <a:ext cx="48863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110" y="0"/>
            <a:ext cx="457145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9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1" name="Google Shape;511;p49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512" name="Google Shape;512;p49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49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49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49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16" name="Google Shape;5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322" y="0"/>
            <a:ext cx="88893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0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2" name="Google Shape;522;p50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523" name="Google Shape;523;p50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0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7" name="Google Shape;5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97" y="0"/>
            <a:ext cx="90050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3" name="Google Shape;533;p51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534" name="Google Shape;534;p51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1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1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1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38" name="Google Shape;5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579278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812" y="0"/>
            <a:ext cx="58659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/>
          <p:nvPr/>
        </p:nvSpPr>
        <p:spPr>
          <a:xfrm>
            <a:off x="0" y="1"/>
            <a:ext cx="121917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5" name="Google Shape;545;p52"/>
          <p:cNvGrpSpPr/>
          <p:nvPr/>
        </p:nvGrpSpPr>
        <p:grpSpPr>
          <a:xfrm>
            <a:off x="-305" y="5029199"/>
            <a:ext cx="12228243" cy="1829812"/>
            <a:chOff x="-305" y="2987478"/>
            <a:chExt cx="12189238" cy="1829812"/>
          </a:xfrm>
        </p:grpSpPr>
        <p:sp>
          <p:nvSpPr>
            <p:cNvPr id="546" name="Google Shape;546;p52"/>
            <p:cNvSpPr/>
            <p:nvPr/>
          </p:nvSpPr>
          <p:spPr>
            <a:xfrm>
              <a:off x="-305" y="2987478"/>
              <a:ext cx="12189238" cy="1100638"/>
            </a:xfrm>
            <a:custGeom>
              <a:rect b="b" l="l" r="r" t="t"/>
              <a:pathLst>
                <a:path extrusionOk="0" h="932744" w="9182100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52"/>
            <p:cNvSpPr/>
            <p:nvPr/>
          </p:nvSpPr>
          <p:spPr>
            <a:xfrm>
              <a:off x="-305" y="3199381"/>
              <a:ext cx="12189238" cy="903454"/>
            </a:xfrm>
            <a:custGeom>
              <a:rect b="b" l="l" r="r" t="t"/>
              <a:pathLst>
                <a:path extrusionOk="0" h="765639" w="9182100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52"/>
            <p:cNvSpPr/>
            <p:nvPr/>
          </p:nvSpPr>
          <p:spPr>
            <a:xfrm>
              <a:off x="-305" y="3501488"/>
              <a:ext cx="12189238" cy="642209"/>
            </a:xfrm>
            <a:custGeom>
              <a:rect b="b" l="l" r="r" t="t"/>
              <a:pathLst>
                <a:path extrusionOk="0" h="544245" w="9182100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52"/>
            <p:cNvSpPr/>
            <p:nvPr/>
          </p:nvSpPr>
          <p:spPr>
            <a:xfrm>
              <a:off x="-305" y="3614750"/>
              <a:ext cx="12189238" cy="1202540"/>
            </a:xfrm>
            <a:custGeom>
              <a:rect b="b" l="l" r="r" t="t"/>
              <a:pathLst>
                <a:path extrusionOk="0" h="1019102" w="9182100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142" y="0"/>
            <a:ext cx="603315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2963" y="0"/>
            <a:ext cx="56808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53"/>
          <p:cNvPicPr preferRelativeResize="0"/>
          <p:nvPr/>
        </p:nvPicPr>
        <p:blipFill rotWithShape="1">
          <a:blip r:embed="rId3">
            <a:alphaModFix/>
          </a:blip>
          <a:srcRect b="0" l="32039" r="31785" t="0"/>
          <a:stretch/>
        </p:blipFill>
        <p:spPr>
          <a:xfrm>
            <a:off x="9568102" y="3088257"/>
            <a:ext cx="616520" cy="198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3"/>
          <p:cNvPicPr preferRelativeResize="0"/>
          <p:nvPr/>
        </p:nvPicPr>
        <p:blipFill rotWithShape="1">
          <a:blip r:embed="rId4">
            <a:alphaModFix/>
          </a:blip>
          <a:srcRect b="0" l="27559" r="28535" t="0"/>
          <a:stretch/>
        </p:blipFill>
        <p:spPr>
          <a:xfrm>
            <a:off x="8890163" y="2774039"/>
            <a:ext cx="867722" cy="230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3"/>
          <p:cNvPicPr preferRelativeResize="0"/>
          <p:nvPr/>
        </p:nvPicPr>
        <p:blipFill rotWithShape="1">
          <a:blip r:embed="rId5">
            <a:alphaModFix/>
          </a:blip>
          <a:srcRect b="0" l="28518" r="27251" t="0"/>
          <a:stretch/>
        </p:blipFill>
        <p:spPr>
          <a:xfrm>
            <a:off x="8163090" y="2371786"/>
            <a:ext cx="801601" cy="2114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3,548,821 Man Images, Stock Photos &amp; Vectors | Shutterstock" id="559" name="Google Shape;559;p53"/>
          <p:cNvPicPr preferRelativeResize="0"/>
          <p:nvPr/>
        </p:nvPicPr>
        <p:blipFill rotWithShape="1">
          <a:blip r:embed="rId6">
            <a:alphaModFix/>
          </a:blip>
          <a:srcRect b="11860" l="29108" r="24546" t="0"/>
          <a:stretch/>
        </p:blipFill>
        <p:spPr>
          <a:xfrm>
            <a:off x="4206375" y="14485"/>
            <a:ext cx="3673224" cy="379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53"/>
          <p:cNvPicPr preferRelativeResize="0"/>
          <p:nvPr/>
        </p:nvPicPr>
        <p:blipFill rotWithShape="1">
          <a:blip r:embed="rId7">
            <a:alphaModFix/>
          </a:blip>
          <a:srcRect b="0" l="11962" r="13773" t="7110"/>
          <a:stretch/>
        </p:blipFill>
        <p:spPr>
          <a:xfrm>
            <a:off x="5108891" y="2640667"/>
            <a:ext cx="1412547" cy="20612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1" name="Google Shape;561;p53"/>
          <p:cNvCxnSpPr/>
          <p:nvPr/>
        </p:nvCxnSpPr>
        <p:spPr>
          <a:xfrm rot="10800000">
            <a:off x="5055079" y="1017917"/>
            <a:ext cx="0" cy="57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62" name="Google Shape;562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9867" y="2889830"/>
            <a:ext cx="1469392" cy="171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3"/>
          <p:cNvPicPr preferRelativeResize="0"/>
          <p:nvPr/>
        </p:nvPicPr>
        <p:blipFill rotWithShape="1">
          <a:blip r:embed="rId9">
            <a:alphaModFix/>
          </a:blip>
          <a:srcRect b="0" l="13218" r="0" t="0"/>
          <a:stretch/>
        </p:blipFill>
        <p:spPr>
          <a:xfrm>
            <a:off x="8459638" y="3468947"/>
            <a:ext cx="1186788" cy="1595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70960" y="2547129"/>
            <a:ext cx="1901970" cy="22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3"/>
          <p:cNvPicPr preferRelativeResize="0"/>
          <p:nvPr/>
        </p:nvPicPr>
        <p:blipFill rotWithShape="1">
          <a:blip r:embed="rId11">
            <a:alphaModFix/>
          </a:blip>
          <a:srcRect b="0" l="2821" r="11229" t="0"/>
          <a:stretch/>
        </p:blipFill>
        <p:spPr>
          <a:xfrm>
            <a:off x="6326037" y="2728087"/>
            <a:ext cx="1770091" cy="23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43528" y="2740721"/>
            <a:ext cx="2266996" cy="264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5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3656295" y="3088257"/>
            <a:ext cx="1878154" cy="2191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3"/>
          <p:cNvPicPr preferRelativeResize="0"/>
          <p:nvPr/>
        </p:nvPicPr>
        <p:blipFill rotWithShape="1">
          <a:blip r:embed="rId14">
            <a:alphaModFix/>
          </a:blip>
          <a:srcRect b="15680" l="0" r="0" t="9941"/>
          <a:stretch/>
        </p:blipFill>
        <p:spPr>
          <a:xfrm>
            <a:off x="7043754" y="3743864"/>
            <a:ext cx="1838640" cy="1595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3"/>
          <p:cNvPicPr preferRelativeResize="0"/>
          <p:nvPr/>
        </p:nvPicPr>
        <p:blipFill rotWithShape="1">
          <a:blip r:embed="rId15">
            <a:alphaModFix/>
          </a:blip>
          <a:srcRect b="27324" l="0" r="0" t="31534"/>
          <a:stretch/>
        </p:blipFill>
        <p:spPr>
          <a:xfrm>
            <a:off x="4858090" y="3686645"/>
            <a:ext cx="2442564" cy="179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3"/>
          <p:cNvPicPr preferRelativeResize="0"/>
          <p:nvPr/>
        </p:nvPicPr>
        <p:blipFill rotWithShape="1">
          <a:blip r:embed="rId16">
            <a:alphaModFix/>
          </a:blip>
          <a:srcRect b="15175" l="8641" r="7937" t="18915"/>
          <a:stretch/>
        </p:blipFill>
        <p:spPr>
          <a:xfrm>
            <a:off x="9172751" y="4264471"/>
            <a:ext cx="1016985" cy="93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3"/>
          <p:cNvPicPr preferRelativeResize="0"/>
          <p:nvPr/>
        </p:nvPicPr>
        <p:blipFill rotWithShape="1">
          <a:blip r:embed="rId17">
            <a:alphaModFix/>
          </a:blip>
          <a:srcRect b="0" l="19710" r="8641" t="0"/>
          <a:stretch/>
        </p:blipFill>
        <p:spPr>
          <a:xfrm>
            <a:off x="2524690" y="3281684"/>
            <a:ext cx="1276105" cy="207792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3"/>
          <p:cNvSpPr/>
          <p:nvPr/>
        </p:nvSpPr>
        <p:spPr>
          <a:xfrm>
            <a:off x="369083" y="6120327"/>
            <a:ext cx="111867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8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TIME PURCHASE .. LIFETIME BUSINESS</a:t>
            </a:r>
            <a:endParaRPr/>
          </a:p>
        </p:txBody>
      </p:sp>
      <p:sp>
        <p:nvSpPr>
          <p:cNvPr id="573" name="Google Shape;573;p53"/>
          <p:cNvSpPr txBox="1"/>
          <p:nvPr/>
        </p:nvSpPr>
        <p:spPr>
          <a:xfrm>
            <a:off x="8728303" y="609834"/>
            <a:ext cx="248783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Rs.5000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(6000 MRP)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BV 3750</a:t>
            </a:r>
            <a:endParaRPr b="1" sz="2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16541" y="-26896"/>
            <a:ext cx="12075458" cy="1855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b="0" i="0" lang="en-IN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70425" y="125500"/>
            <a:ext cx="10449900" cy="6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78"/>
              <a:buFont typeface="Calibri"/>
              <a:buNone/>
            </a:pPr>
            <a:r>
              <a:rPr i="0" lang="en-IN" sz="1577" u="none" cap="none" strike="noStrike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(செலவின விவரம் - ஒரு மாதத்திற்கு)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வாடகை – 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130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மின் கட்டணம் – 500.00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அரிசி – 1550.00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மொபைல் ரீசார்ஜ் (2நபர்) – 598.00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டிவி - ரீசார்ஜ் – 2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50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குழந்தைகள்  - (பிறமொழிப் பயிற்சி வகுப்பு, ECA) – 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1700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.00</a:t>
            </a:r>
            <a:endParaRPr b="1" i="0" sz="1577" u="none" cap="none" strike="noStrike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பால் – 1000.00</a:t>
            </a:r>
            <a:endParaRPr b="1" i="0" sz="1577" u="none" cap="none" strike="noStrike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சிலிண்டர் – 1000.00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மளிகை – 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2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500.00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காய்கறி, பழங்கள் – 4000.00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மருத்துவம் – 1000.00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தீனி – 2000.00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பெட்ரோல் (டூவீலர்) – 2000.00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முடி வெட்டுதல் (2நபர்) – 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300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.00</a:t>
            </a:r>
            <a:endParaRPr b="1" i="0" sz="1577" u="none" cap="none" strike="noStrike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வேன் வாடகை </a:t>
            </a:r>
            <a:r>
              <a:rPr b="1" lang="en-IN" sz="1577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– 4500.00</a:t>
            </a:r>
            <a:endParaRPr b="1" sz="1577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கூடுதல் = </a:t>
            </a:r>
            <a:r>
              <a:rPr b="1" lang="en-IN" sz="1577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33898</a:t>
            </a:r>
            <a:r>
              <a:rPr b="1" i="0" lang="en-IN" sz="1577" u="none" cap="none" strike="noStrike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.00</a:t>
            </a:r>
            <a:r>
              <a:rPr b="1" i="0" lang="en-IN" sz="1577" u="none" cap="none" strike="noStrike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 </a:t>
            </a:r>
            <a:endParaRPr b="1" i="0" sz="1577" u="none" cap="none" strike="noStrike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78"/>
              <a:buFont typeface="Calibri"/>
              <a:buNone/>
            </a:pPr>
            <a:r>
              <a:t/>
            </a:r>
            <a:endParaRPr i="0" sz="1577" u="none" cap="none" strike="noStrike">
              <a:solidFill>
                <a:schemeClr val="dk1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378"/>
              <a:buFont typeface="Calibri"/>
              <a:buNone/>
            </a:pPr>
            <a:r>
              <a:rPr i="0" lang="en-IN" sz="1577" u="none" cap="none" strike="noStrike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(இதர செலவினம் – ஓர் ஆண்டுக்கு)</a:t>
            </a:r>
            <a:endParaRPr sz="864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Clr>
                <a:srgbClr val="002060"/>
              </a:buClr>
              <a:buSzPts val="1378"/>
              <a:buFont typeface="Calibri"/>
              <a:buNone/>
            </a:pPr>
            <a:r>
              <a:rPr b="1" i="0" lang="en-IN" sz="1577" u="none" cap="none" strike="noStrike">
                <a:solidFill>
                  <a:srgbClr val="002060"/>
                </a:solidFill>
                <a:latin typeface="Meera Inimai"/>
                <a:ea typeface="Meera Inimai"/>
                <a:cs typeface="Meera Inimai"/>
                <a:sym typeface="Meera Inimai"/>
              </a:rPr>
              <a:t>பள்ளிக் கட்டணம் – </a:t>
            </a:r>
            <a:r>
              <a:rPr b="1" lang="en-IN" sz="1577">
                <a:solidFill>
                  <a:srgbClr val="002060"/>
                </a:solidFill>
                <a:latin typeface="Meera Inimai"/>
                <a:ea typeface="Meera Inimai"/>
                <a:cs typeface="Meera Inimai"/>
                <a:sym typeface="Meera Inimai"/>
              </a:rPr>
              <a:t>1</a:t>
            </a:r>
            <a:r>
              <a:rPr b="1" i="0" lang="en-IN" sz="1577" u="none" cap="none" strike="noStrike">
                <a:solidFill>
                  <a:srgbClr val="002060"/>
                </a:solidFill>
                <a:latin typeface="Meera Inimai"/>
                <a:ea typeface="Meera Inimai"/>
                <a:cs typeface="Meera Inimai"/>
                <a:sym typeface="Meera Inimai"/>
              </a:rPr>
              <a:t>0</a:t>
            </a:r>
            <a:r>
              <a:rPr b="1" i="0" lang="en-IN" sz="1577" u="none" cap="none" strike="noStrike">
                <a:solidFill>
                  <a:srgbClr val="002060"/>
                </a:solidFill>
                <a:latin typeface="Meera Inimai"/>
                <a:ea typeface="Meera Inimai"/>
                <a:cs typeface="Meera Inimai"/>
                <a:sym typeface="Meera Inimai"/>
              </a:rPr>
              <a:t>,000.00, பண்டிகைகள், திருவிழாக்கள் – 20,000.00, மொய் – 20,000.00-30,000, பயணம் – 10,000.00, நன்கொடை – 2000.00</a:t>
            </a:r>
            <a:endParaRPr i="0" sz="2290" u="none" cap="none" strike="noStrike">
              <a:solidFill>
                <a:schemeClr val="dk1"/>
              </a:solidFill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54"/>
          <p:cNvCxnSpPr/>
          <p:nvPr/>
        </p:nvCxnSpPr>
        <p:spPr>
          <a:xfrm rot="10800000">
            <a:off x="5055079" y="1017917"/>
            <a:ext cx="0" cy="57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579" name="Google Shape;579;p54"/>
          <p:cNvGrpSpPr/>
          <p:nvPr/>
        </p:nvGrpSpPr>
        <p:grpSpPr>
          <a:xfrm>
            <a:off x="1873627" y="1152960"/>
            <a:ext cx="8337172" cy="5071761"/>
            <a:chOff x="2588784" y="1012168"/>
            <a:chExt cx="6397709" cy="2971732"/>
          </a:xfrm>
        </p:grpSpPr>
        <p:pic>
          <p:nvPicPr>
            <p:cNvPr descr="2023] Mi Lifestyle Business Plan की पूरी जानकारी" id="580" name="Google Shape;58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8784" y="2228145"/>
              <a:ext cx="2251225" cy="124299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1" name="Google Shape;581;p54"/>
            <p:cNvCxnSpPr/>
            <p:nvPr/>
          </p:nvCxnSpPr>
          <p:spPr>
            <a:xfrm rot="10800000">
              <a:off x="3801374" y="1017917"/>
              <a:ext cx="402347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2023] Mi Lifestyle Business Plan की पूरी जानकारी" id="582" name="Google Shape;582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808518" y="2276292"/>
              <a:ext cx="2177975" cy="12025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3" name="Google Shape;583;p54"/>
            <p:cNvCxnSpPr/>
            <p:nvPr/>
          </p:nvCxnSpPr>
          <p:spPr>
            <a:xfrm>
              <a:off x="7824844" y="1017917"/>
              <a:ext cx="1" cy="43432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4" name="Google Shape;584;p54"/>
            <p:cNvCxnSpPr/>
            <p:nvPr/>
          </p:nvCxnSpPr>
          <p:spPr>
            <a:xfrm>
              <a:off x="3801374" y="1012168"/>
              <a:ext cx="0" cy="44007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585" name="Google Shape;585;p54"/>
            <p:cNvSpPr txBox="1"/>
            <p:nvPr/>
          </p:nvSpPr>
          <p:spPr>
            <a:xfrm>
              <a:off x="3168681" y="3337569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54"/>
            <p:cNvSpPr txBox="1"/>
            <p:nvPr/>
          </p:nvSpPr>
          <p:spPr>
            <a:xfrm>
              <a:off x="7388666" y="3337569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Man Head Face - Free vector graphic on Pixabay" id="587" name="Google Shape;587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16875" y="1306716"/>
              <a:ext cx="797334" cy="9488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ion Of Head - Woman Clipart Black And White, HD Png Download ,  Transparent Png Image - PNGitem" id="588" name="Google Shape;588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52860" y="1293295"/>
              <a:ext cx="957248" cy="10140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54"/>
          <p:cNvGrpSpPr/>
          <p:nvPr/>
        </p:nvGrpSpPr>
        <p:grpSpPr>
          <a:xfrm>
            <a:off x="4951543" y="1312744"/>
            <a:ext cx="1836583" cy="1787748"/>
            <a:chOff x="4916040" y="1012168"/>
            <a:chExt cx="1836583" cy="1787748"/>
          </a:xfrm>
        </p:grpSpPr>
        <p:pic>
          <p:nvPicPr>
            <p:cNvPr descr="2023] Mi Lifestyle Business Plan की पूरी जानकारी" id="590" name="Google Shape;590;p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6040" y="1012168"/>
              <a:ext cx="1836583" cy="1014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54"/>
            <p:cNvSpPr txBox="1"/>
            <p:nvPr/>
          </p:nvSpPr>
          <p:spPr>
            <a:xfrm>
              <a:off x="5100072" y="1876586"/>
              <a:ext cx="142687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(6000 MRP)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33,548,821 Man Images, Stock Photos &amp; Vectors | Shutterstock" id="592" name="Google Shape;592;p54"/>
          <p:cNvPicPr preferRelativeResize="0"/>
          <p:nvPr/>
        </p:nvPicPr>
        <p:blipFill rotWithShape="1">
          <a:blip r:embed="rId6">
            <a:alphaModFix/>
          </a:blip>
          <a:srcRect b="11860" l="29108" r="24546" t="0"/>
          <a:stretch/>
        </p:blipFill>
        <p:spPr>
          <a:xfrm>
            <a:off x="5365931" y="313933"/>
            <a:ext cx="966159" cy="998811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4"/>
          <p:cNvSpPr/>
          <p:nvPr/>
        </p:nvSpPr>
        <p:spPr>
          <a:xfrm>
            <a:off x="5517868" y="1017917"/>
            <a:ext cx="730431" cy="33855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450/-</a:t>
            </a:r>
            <a:endParaRPr/>
          </a:p>
        </p:txBody>
      </p:sp>
      <p:sp>
        <p:nvSpPr>
          <p:cNvPr id="594" name="Google Shape;594;p54"/>
          <p:cNvSpPr/>
          <p:nvPr/>
        </p:nvSpPr>
        <p:spPr>
          <a:xfrm>
            <a:off x="8993420" y="422563"/>
            <a:ext cx="2484406" cy="1311217"/>
          </a:xfrm>
          <a:prstGeom prst="irregularSeal1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baseline="30000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5"/>
          <p:cNvSpPr/>
          <p:nvPr/>
        </p:nvSpPr>
        <p:spPr>
          <a:xfrm>
            <a:off x="5371382" y="603849"/>
            <a:ext cx="782128" cy="4198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YOU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00" name="Google Shape;600;p55"/>
          <p:cNvCxnSpPr/>
          <p:nvPr/>
        </p:nvCxnSpPr>
        <p:spPr>
          <a:xfrm rot="10800000">
            <a:off x="5055079" y="1017917"/>
            <a:ext cx="0" cy="57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1" name="Google Shape;601;p55"/>
          <p:cNvCxnSpPr/>
          <p:nvPr/>
        </p:nvCxnSpPr>
        <p:spPr>
          <a:xfrm>
            <a:off x="8466439" y="987869"/>
            <a:ext cx="1" cy="4343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2" name="Google Shape;602;p55"/>
          <p:cNvCxnSpPr/>
          <p:nvPr/>
        </p:nvCxnSpPr>
        <p:spPr>
          <a:xfrm>
            <a:off x="2990491" y="1017917"/>
            <a:ext cx="0" cy="4400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an Head Face - Free vector graphic on Pixabay" id="603" name="Google Shape;60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7772" y="1417156"/>
            <a:ext cx="797334" cy="948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Head - Woman Clipart Black And White, HD Png Download ,  Transparent Png Image - PNGitem" id="604" name="Google Shape;604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5291" y="1422198"/>
            <a:ext cx="957248" cy="10140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5" name="Google Shape;605;p55"/>
          <p:cNvCxnSpPr/>
          <p:nvPr/>
        </p:nvCxnSpPr>
        <p:spPr>
          <a:xfrm flipH="1">
            <a:off x="5708155" y="1025862"/>
            <a:ext cx="54044" cy="492061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06" name="Google Shape;606;p55"/>
          <p:cNvGrpSpPr/>
          <p:nvPr/>
        </p:nvGrpSpPr>
        <p:grpSpPr>
          <a:xfrm>
            <a:off x="2861405" y="2361617"/>
            <a:ext cx="5581642" cy="3596082"/>
            <a:chOff x="2861405" y="2361617"/>
            <a:chExt cx="5581642" cy="3596082"/>
          </a:xfrm>
        </p:grpSpPr>
        <p:cxnSp>
          <p:nvCxnSpPr>
            <p:cNvPr id="607" name="Google Shape;607;p55"/>
            <p:cNvCxnSpPr/>
            <p:nvPr/>
          </p:nvCxnSpPr>
          <p:spPr>
            <a:xfrm flipH="1">
              <a:off x="2861405" y="2361617"/>
              <a:ext cx="69982" cy="358485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08" name="Google Shape;608;p55"/>
            <p:cNvCxnSpPr/>
            <p:nvPr/>
          </p:nvCxnSpPr>
          <p:spPr>
            <a:xfrm flipH="1">
              <a:off x="8373065" y="2372841"/>
              <a:ext cx="69982" cy="358485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609" name="Google Shape;609;p55"/>
          <p:cNvGrpSpPr/>
          <p:nvPr/>
        </p:nvGrpSpPr>
        <p:grpSpPr>
          <a:xfrm>
            <a:off x="788902" y="2308743"/>
            <a:ext cx="10262786" cy="3506606"/>
            <a:chOff x="998996" y="2315669"/>
            <a:chExt cx="9402156" cy="2389936"/>
          </a:xfrm>
        </p:grpSpPr>
        <p:pic>
          <p:nvPicPr>
            <p:cNvPr descr="2023] Mi Lifestyle Business Plan की पूरी जानकारी" id="610" name="Google Shape;610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60967" y="3323063"/>
              <a:ext cx="1640185" cy="905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611" name="Google Shape;611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871223" y="2500846"/>
              <a:ext cx="734185" cy="77203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2" name="Google Shape;612;p55"/>
            <p:cNvGrpSpPr/>
            <p:nvPr/>
          </p:nvGrpSpPr>
          <p:grpSpPr>
            <a:xfrm>
              <a:off x="998996" y="2315669"/>
              <a:ext cx="9159104" cy="2389936"/>
              <a:chOff x="998996" y="2315669"/>
              <a:chExt cx="9159104" cy="2389936"/>
            </a:xfrm>
          </p:grpSpPr>
          <p:cxnSp>
            <p:nvCxnSpPr>
              <p:cNvPr id="613" name="Google Shape;613;p55"/>
              <p:cNvCxnSpPr/>
              <p:nvPr/>
            </p:nvCxnSpPr>
            <p:spPr>
              <a:xfrm rot="10800000">
                <a:off x="7248654" y="2344642"/>
                <a:ext cx="2168206" cy="1122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pic>
            <p:nvPicPr>
              <p:cNvPr descr="2023] Mi Lifestyle Business Plan की पूरी जानकारी" id="614" name="Google Shape;614;p55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998996" y="3310310"/>
                <a:ext cx="1388765" cy="766795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15" name="Google Shape;615;p55"/>
              <p:cNvCxnSpPr/>
              <p:nvPr/>
            </p:nvCxnSpPr>
            <p:spPr>
              <a:xfrm rot="10800000">
                <a:off x="1896510" y="2315669"/>
                <a:ext cx="2200226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616" name="Google Shape;616;p55"/>
              <p:cNvSpPr txBox="1"/>
              <p:nvPr/>
            </p:nvSpPr>
            <p:spPr>
              <a:xfrm>
                <a:off x="1124665" y="3995792"/>
                <a:ext cx="115408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Rs.5000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BV 3750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17" name="Google Shape;617;p5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8993564" y="2462520"/>
                <a:ext cx="797334" cy="86179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8" name="Google Shape;618;p55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3716308" y="2550573"/>
                <a:ext cx="749876" cy="772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9" name="Google Shape;619;p5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1578060" y="2551828"/>
                <a:ext cx="588188" cy="7724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2023] Mi Lifestyle Business Plan की पूरी जानकारी" id="620" name="Google Shape;620;p5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400283" y="3248900"/>
                <a:ext cx="1499987" cy="8282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2023] Mi Lifestyle Business Plan की पूरी जानकारी" id="621" name="Google Shape;621;p5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362547" y="3248900"/>
                <a:ext cx="1642599" cy="9069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2" name="Google Shape;622;p55"/>
              <p:cNvSpPr txBox="1"/>
              <p:nvPr/>
            </p:nvSpPr>
            <p:spPr>
              <a:xfrm>
                <a:off x="3638363" y="3905511"/>
                <a:ext cx="115408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Rs.5000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BV 3750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55"/>
              <p:cNvSpPr txBox="1"/>
              <p:nvPr/>
            </p:nvSpPr>
            <p:spPr>
              <a:xfrm>
                <a:off x="6762785" y="4007892"/>
                <a:ext cx="115408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Rs.5000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BV 3750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55"/>
              <p:cNvSpPr txBox="1"/>
              <p:nvPr/>
            </p:nvSpPr>
            <p:spPr>
              <a:xfrm>
                <a:off x="9004018" y="4059274"/>
                <a:ext cx="1154082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Rs.5000</a:t>
                </a:r>
                <a:endParaRPr/>
              </a:p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BV 3750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25" name="Google Shape;625;p55"/>
              <p:cNvCxnSpPr/>
              <p:nvPr/>
            </p:nvCxnSpPr>
            <p:spPr>
              <a:xfrm>
                <a:off x="4091246" y="2337758"/>
                <a:ext cx="0" cy="1761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626" name="Google Shape;626;p55"/>
              <p:cNvCxnSpPr/>
              <p:nvPr/>
            </p:nvCxnSpPr>
            <p:spPr>
              <a:xfrm>
                <a:off x="1886705" y="2320511"/>
                <a:ext cx="0" cy="1761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627" name="Google Shape;627;p55"/>
              <p:cNvCxnSpPr/>
              <p:nvPr/>
            </p:nvCxnSpPr>
            <p:spPr>
              <a:xfrm>
                <a:off x="7244992" y="2337758"/>
                <a:ext cx="0" cy="1761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628" name="Google Shape;628;p55"/>
              <p:cNvCxnSpPr/>
              <p:nvPr/>
            </p:nvCxnSpPr>
            <p:spPr>
              <a:xfrm>
                <a:off x="9409484" y="2349984"/>
                <a:ext cx="0" cy="17613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629" name="Google Shape;629;p55"/>
          <p:cNvCxnSpPr/>
          <p:nvPr/>
        </p:nvCxnSpPr>
        <p:spPr>
          <a:xfrm rot="10800000">
            <a:off x="2990491" y="987869"/>
            <a:ext cx="54759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33,548,821 Man Images, Stock Photos &amp; Vectors | Shutterstock" id="630" name="Google Shape;630;p55"/>
          <p:cNvPicPr preferRelativeResize="0"/>
          <p:nvPr/>
        </p:nvPicPr>
        <p:blipFill rotWithShape="1">
          <a:blip r:embed="rId10">
            <a:alphaModFix/>
          </a:blip>
          <a:srcRect b="11860" l="29108" r="24546" t="0"/>
          <a:stretch/>
        </p:blipFill>
        <p:spPr>
          <a:xfrm>
            <a:off x="5353390" y="25689"/>
            <a:ext cx="984150" cy="1017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1" name="Google Shape;631;p55"/>
          <p:cNvGrpSpPr/>
          <p:nvPr/>
        </p:nvGrpSpPr>
        <p:grpSpPr>
          <a:xfrm>
            <a:off x="2541537" y="2348940"/>
            <a:ext cx="6248204" cy="351231"/>
            <a:chOff x="2541537" y="2348940"/>
            <a:chExt cx="6248204" cy="351231"/>
          </a:xfrm>
        </p:grpSpPr>
        <p:sp>
          <p:nvSpPr>
            <p:cNvPr id="632" name="Google Shape;632;p55"/>
            <p:cNvSpPr/>
            <p:nvPr/>
          </p:nvSpPr>
          <p:spPr>
            <a:xfrm>
              <a:off x="2541537" y="2361617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633" name="Google Shape;633;p55"/>
            <p:cNvSpPr/>
            <p:nvPr/>
          </p:nvSpPr>
          <p:spPr>
            <a:xfrm>
              <a:off x="8059310" y="2348940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</p:grpSp>
      <p:sp>
        <p:nvSpPr>
          <p:cNvPr id="634" name="Google Shape;634;p55"/>
          <p:cNvSpPr/>
          <p:nvPr/>
        </p:nvSpPr>
        <p:spPr>
          <a:xfrm>
            <a:off x="5480249" y="1042651"/>
            <a:ext cx="730431" cy="33855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900</a:t>
            </a:r>
            <a:r>
              <a:rPr b="1" lang="en-IN" sz="1600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/-</a:t>
            </a:r>
            <a:endParaRPr/>
          </a:p>
        </p:txBody>
      </p:sp>
      <p:sp>
        <p:nvSpPr>
          <p:cNvPr id="635" name="Google Shape;635;p55"/>
          <p:cNvSpPr/>
          <p:nvPr/>
        </p:nvSpPr>
        <p:spPr>
          <a:xfrm>
            <a:off x="8993420" y="422563"/>
            <a:ext cx="2484406" cy="1311217"/>
          </a:xfrm>
          <a:prstGeom prst="irregularSeal1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baseline="30000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0" name="Google Shape;640;p56"/>
          <p:cNvCxnSpPr/>
          <p:nvPr/>
        </p:nvCxnSpPr>
        <p:spPr>
          <a:xfrm rot="10800000">
            <a:off x="7244992" y="2345588"/>
            <a:ext cx="2168206" cy="112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56"/>
          <p:cNvSpPr/>
          <p:nvPr/>
        </p:nvSpPr>
        <p:spPr>
          <a:xfrm>
            <a:off x="5371382" y="603849"/>
            <a:ext cx="782128" cy="4198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YOU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642" name="Google Shape;642;p56"/>
          <p:cNvCxnSpPr/>
          <p:nvPr/>
        </p:nvCxnSpPr>
        <p:spPr>
          <a:xfrm rot="10800000">
            <a:off x="5055079" y="1017917"/>
            <a:ext cx="0" cy="57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3" name="Google Shape;643;p56"/>
          <p:cNvCxnSpPr/>
          <p:nvPr/>
        </p:nvCxnSpPr>
        <p:spPr>
          <a:xfrm rot="10800000">
            <a:off x="1896510" y="2258159"/>
            <a:ext cx="22002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4" name="Google Shape;644;p56"/>
          <p:cNvCxnSpPr/>
          <p:nvPr/>
        </p:nvCxnSpPr>
        <p:spPr>
          <a:xfrm>
            <a:off x="8466439" y="987869"/>
            <a:ext cx="1" cy="4343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5" name="Google Shape;645;p56"/>
          <p:cNvCxnSpPr/>
          <p:nvPr/>
        </p:nvCxnSpPr>
        <p:spPr>
          <a:xfrm>
            <a:off x="2990491" y="1012166"/>
            <a:ext cx="0" cy="4400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an Head Face - Free vector graphic on Pixabay" id="646" name="Google Shape;6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7772" y="1417156"/>
            <a:ext cx="797334" cy="948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Head - Woman Clipart Black And White, HD Png Download ,  Transparent Png Image - PNGitem" id="647" name="Google Shape;64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4634" y="1371694"/>
            <a:ext cx="957248" cy="10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93564" y="2462520"/>
            <a:ext cx="797334" cy="861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5674" y="2436252"/>
            <a:ext cx="749876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6364" y="2384343"/>
            <a:ext cx="588188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651" name="Google Shape;651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71223" y="2500846"/>
            <a:ext cx="734185" cy="772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2" name="Google Shape;652;p56"/>
          <p:cNvCxnSpPr/>
          <p:nvPr/>
        </p:nvCxnSpPr>
        <p:spPr>
          <a:xfrm flipH="1">
            <a:off x="5708155" y="1025862"/>
            <a:ext cx="54044" cy="492061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3" name="Google Shape;653;p56"/>
          <p:cNvCxnSpPr/>
          <p:nvPr/>
        </p:nvCxnSpPr>
        <p:spPr>
          <a:xfrm flipH="1">
            <a:off x="2861405" y="2361617"/>
            <a:ext cx="69982" cy="358485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" name="Google Shape;654;p56"/>
          <p:cNvCxnSpPr/>
          <p:nvPr/>
        </p:nvCxnSpPr>
        <p:spPr>
          <a:xfrm flipH="1">
            <a:off x="8373065" y="2372841"/>
            <a:ext cx="69982" cy="358485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5" name="Google Shape;655;p56"/>
          <p:cNvCxnSpPr>
            <a:endCxn id="649" idx="0"/>
          </p:cNvCxnSpPr>
          <p:nvPr/>
        </p:nvCxnSpPr>
        <p:spPr>
          <a:xfrm>
            <a:off x="4090612" y="2260152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6" name="Google Shape;656;p56"/>
          <p:cNvCxnSpPr/>
          <p:nvPr/>
        </p:nvCxnSpPr>
        <p:spPr>
          <a:xfrm>
            <a:off x="1890887" y="2268747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7" name="Google Shape;657;p56"/>
          <p:cNvCxnSpPr/>
          <p:nvPr/>
        </p:nvCxnSpPr>
        <p:spPr>
          <a:xfrm>
            <a:off x="7244992" y="2337758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8" name="Google Shape;658;p56"/>
          <p:cNvCxnSpPr/>
          <p:nvPr/>
        </p:nvCxnSpPr>
        <p:spPr>
          <a:xfrm>
            <a:off x="9409484" y="2349984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659" name="Google Shape;659;p56"/>
          <p:cNvGrpSpPr/>
          <p:nvPr/>
        </p:nvGrpSpPr>
        <p:grpSpPr>
          <a:xfrm>
            <a:off x="594063" y="3173379"/>
            <a:ext cx="10502803" cy="2180302"/>
            <a:chOff x="539321" y="3111266"/>
            <a:chExt cx="10502803" cy="2180302"/>
          </a:xfrm>
        </p:grpSpPr>
        <p:cxnSp>
          <p:nvCxnSpPr>
            <p:cNvPr id="660" name="Google Shape;660;p56"/>
            <p:cNvCxnSpPr/>
            <p:nvPr/>
          </p:nvCxnSpPr>
          <p:spPr>
            <a:xfrm rot="10800000">
              <a:off x="8748849" y="3229234"/>
              <a:ext cx="145130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1" name="Google Shape;661;p56"/>
            <p:cNvCxnSpPr/>
            <p:nvPr/>
          </p:nvCxnSpPr>
          <p:spPr>
            <a:xfrm rot="10800000">
              <a:off x="3364959" y="3176827"/>
              <a:ext cx="145130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2023] Mi Lifestyle Business Plan की पूरी जानकारी" id="662" name="Google Shape;662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80935" y="4151625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56"/>
            <p:cNvSpPr txBox="1"/>
            <p:nvPr/>
          </p:nvSpPr>
          <p:spPr>
            <a:xfrm>
              <a:off x="539321" y="4565385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6"/>
            <p:cNvSpPr txBox="1"/>
            <p:nvPr/>
          </p:nvSpPr>
          <p:spPr>
            <a:xfrm>
              <a:off x="1921639" y="4567180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6"/>
            <p:cNvSpPr txBox="1"/>
            <p:nvPr/>
          </p:nvSpPr>
          <p:spPr>
            <a:xfrm>
              <a:off x="2908858" y="4634953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6"/>
            <p:cNvSpPr txBox="1"/>
            <p:nvPr/>
          </p:nvSpPr>
          <p:spPr>
            <a:xfrm>
              <a:off x="5913550" y="4605044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7" name="Google Shape;667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3938" y="3325860"/>
              <a:ext cx="588188" cy="772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668" name="Google Shape;668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25409" y="3248999"/>
              <a:ext cx="734185" cy="772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9" name="Google Shape;669;p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7843" y="3342033"/>
              <a:ext cx="797334" cy="782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670" name="Google Shape;670;p5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498013" y="3393235"/>
              <a:ext cx="734185" cy="772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Head Face - Free vector graphic on Pixabay" id="671" name="Google Shape;671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49357" y="3382500"/>
              <a:ext cx="604506" cy="719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Head Face - Free vector graphic on Pixabay" id="672" name="Google Shape;672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244117" y="3289139"/>
              <a:ext cx="604506" cy="719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Head Face - Free vector graphic on Pixabay" id="673" name="Google Shape;673;p5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16853" y="3335146"/>
              <a:ext cx="604506" cy="719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883240" y="3391776"/>
              <a:ext cx="588188" cy="77249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5" name="Google Shape;675;p56"/>
            <p:cNvCxnSpPr/>
            <p:nvPr/>
          </p:nvCxnSpPr>
          <p:spPr>
            <a:xfrm rot="10800000">
              <a:off x="6529001" y="3146629"/>
              <a:ext cx="145130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56"/>
            <p:cNvCxnSpPr/>
            <p:nvPr/>
          </p:nvCxnSpPr>
          <p:spPr>
            <a:xfrm rot="10800000">
              <a:off x="1143303" y="3121758"/>
              <a:ext cx="145130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descr="2023] Mi Lifestyle Business Plan की पूरी जानकारी" id="677" name="Google Shape;677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479862" y="4165270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78" name="Google Shape;678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71082" y="4151625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79" name="Google Shape;679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004425" y="4131292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80" name="Google Shape;680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97643" y="4070239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81" name="Google Shape;681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11486" y="4065418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82" name="Google Shape;682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919022" y="4037681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683" name="Google Shape;683;p5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2687" y="4041257"/>
              <a:ext cx="955740" cy="5277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4" name="Google Shape;684;p56"/>
            <p:cNvSpPr txBox="1"/>
            <p:nvPr/>
          </p:nvSpPr>
          <p:spPr>
            <a:xfrm>
              <a:off x="4450966" y="4621181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6"/>
            <p:cNvSpPr txBox="1"/>
            <p:nvPr/>
          </p:nvSpPr>
          <p:spPr>
            <a:xfrm>
              <a:off x="7350063" y="4622948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6"/>
            <p:cNvSpPr txBox="1"/>
            <p:nvPr/>
          </p:nvSpPr>
          <p:spPr>
            <a:xfrm>
              <a:off x="8403954" y="4645237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6"/>
            <p:cNvSpPr txBox="1"/>
            <p:nvPr/>
          </p:nvSpPr>
          <p:spPr>
            <a:xfrm>
              <a:off x="9888042" y="4644417"/>
              <a:ext cx="1154082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Rs.5000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BV 3750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88" name="Google Shape;688;p56"/>
            <p:cNvCxnSpPr/>
            <p:nvPr/>
          </p:nvCxnSpPr>
          <p:spPr>
            <a:xfrm>
              <a:off x="4823861" y="3171653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89" name="Google Shape;689;p56"/>
            <p:cNvCxnSpPr/>
            <p:nvPr/>
          </p:nvCxnSpPr>
          <p:spPr>
            <a:xfrm>
              <a:off x="2601131" y="3111266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0" name="Google Shape;690;p56"/>
            <p:cNvCxnSpPr/>
            <p:nvPr/>
          </p:nvCxnSpPr>
          <p:spPr>
            <a:xfrm>
              <a:off x="1140385" y="3111267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1" name="Google Shape;691;p56"/>
            <p:cNvCxnSpPr/>
            <p:nvPr/>
          </p:nvCxnSpPr>
          <p:spPr>
            <a:xfrm>
              <a:off x="3368864" y="3165902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2" name="Google Shape;692;p56"/>
            <p:cNvCxnSpPr/>
            <p:nvPr/>
          </p:nvCxnSpPr>
          <p:spPr>
            <a:xfrm>
              <a:off x="7983998" y="3203282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3" name="Google Shape;693;p56"/>
            <p:cNvCxnSpPr/>
            <p:nvPr/>
          </p:nvCxnSpPr>
          <p:spPr>
            <a:xfrm>
              <a:off x="6529001" y="3197531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4" name="Google Shape;694;p56"/>
            <p:cNvCxnSpPr/>
            <p:nvPr/>
          </p:nvCxnSpPr>
          <p:spPr>
            <a:xfrm>
              <a:off x="10215348" y="3278045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5" name="Google Shape;695;p56"/>
            <p:cNvCxnSpPr/>
            <p:nvPr/>
          </p:nvCxnSpPr>
          <p:spPr>
            <a:xfrm>
              <a:off x="8748849" y="3295298"/>
              <a:ext cx="0" cy="17613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cxnSp>
        <p:nvCxnSpPr>
          <p:cNvPr id="696" name="Google Shape;696;p56"/>
          <p:cNvCxnSpPr/>
          <p:nvPr/>
        </p:nvCxnSpPr>
        <p:spPr>
          <a:xfrm rot="10800000">
            <a:off x="2990491" y="993620"/>
            <a:ext cx="54759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97" name="Google Shape;697;p56"/>
          <p:cNvGrpSpPr/>
          <p:nvPr/>
        </p:nvGrpSpPr>
        <p:grpSpPr>
          <a:xfrm>
            <a:off x="1817060" y="3173379"/>
            <a:ext cx="7665039" cy="1646932"/>
            <a:chOff x="1817995" y="3172841"/>
            <a:chExt cx="7665039" cy="1646932"/>
          </a:xfrm>
        </p:grpSpPr>
        <p:cxnSp>
          <p:nvCxnSpPr>
            <p:cNvPr id="698" name="Google Shape;698;p56"/>
            <p:cNvCxnSpPr/>
            <p:nvPr/>
          </p:nvCxnSpPr>
          <p:spPr>
            <a:xfrm>
              <a:off x="9476102" y="3342033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99" name="Google Shape;699;p56"/>
            <p:cNvCxnSpPr/>
            <p:nvPr/>
          </p:nvCxnSpPr>
          <p:spPr>
            <a:xfrm>
              <a:off x="7227395" y="3259718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00" name="Google Shape;700;p56"/>
            <p:cNvCxnSpPr/>
            <p:nvPr/>
          </p:nvCxnSpPr>
          <p:spPr>
            <a:xfrm>
              <a:off x="4106449" y="3225440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01" name="Google Shape;701;p56"/>
            <p:cNvCxnSpPr/>
            <p:nvPr/>
          </p:nvCxnSpPr>
          <p:spPr>
            <a:xfrm>
              <a:off x="1817995" y="3172841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pic>
        <p:nvPicPr>
          <p:cNvPr descr="33,548,821 Man Images, Stock Photos &amp; Vectors | Shutterstock" id="702" name="Google Shape;702;p56"/>
          <p:cNvPicPr preferRelativeResize="0"/>
          <p:nvPr/>
        </p:nvPicPr>
        <p:blipFill rotWithShape="1">
          <a:blip r:embed="rId10">
            <a:alphaModFix/>
          </a:blip>
          <a:srcRect b="11860" l="29108" r="24546" t="0"/>
          <a:stretch/>
        </p:blipFill>
        <p:spPr>
          <a:xfrm>
            <a:off x="5353390" y="37191"/>
            <a:ext cx="984150" cy="1017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56"/>
          <p:cNvGrpSpPr/>
          <p:nvPr/>
        </p:nvGrpSpPr>
        <p:grpSpPr>
          <a:xfrm>
            <a:off x="2616372" y="2298244"/>
            <a:ext cx="6177030" cy="340366"/>
            <a:chOff x="2616372" y="2298244"/>
            <a:chExt cx="6177030" cy="340366"/>
          </a:xfrm>
        </p:grpSpPr>
        <p:sp>
          <p:nvSpPr>
            <p:cNvPr id="704" name="Google Shape;704;p56"/>
            <p:cNvSpPr/>
            <p:nvPr/>
          </p:nvSpPr>
          <p:spPr>
            <a:xfrm>
              <a:off x="2616372" y="2298244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8062971" y="2300056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</p:grpSp>
      <p:grpSp>
        <p:nvGrpSpPr>
          <p:cNvPr id="706" name="Google Shape;706;p56"/>
          <p:cNvGrpSpPr/>
          <p:nvPr/>
        </p:nvGrpSpPr>
        <p:grpSpPr>
          <a:xfrm>
            <a:off x="1431478" y="3081820"/>
            <a:ext cx="8378161" cy="480882"/>
            <a:chOff x="866588" y="3905028"/>
            <a:chExt cx="8378161" cy="480882"/>
          </a:xfrm>
        </p:grpSpPr>
        <p:sp>
          <p:nvSpPr>
            <p:cNvPr id="707" name="Google Shape;707;p56"/>
            <p:cNvSpPr/>
            <p:nvPr/>
          </p:nvSpPr>
          <p:spPr>
            <a:xfrm>
              <a:off x="3257035" y="3906188"/>
              <a:ext cx="676205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6303679" y="3985402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8514318" y="4047356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866588" y="3905028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</p:grpSp>
      <p:sp>
        <p:nvSpPr>
          <p:cNvPr id="711" name="Google Shape;711;p56"/>
          <p:cNvSpPr/>
          <p:nvPr/>
        </p:nvSpPr>
        <p:spPr>
          <a:xfrm>
            <a:off x="5362228" y="1044838"/>
            <a:ext cx="969908" cy="33855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180</a:t>
            </a:r>
            <a:r>
              <a:rPr b="1" lang="en-IN" sz="1600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0/-</a:t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8993420" y="422563"/>
            <a:ext cx="2484406" cy="1311217"/>
          </a:xfrm>
          <a:prstGeom prst="irregularSeal1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baseline="30000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7"/>
          <p:cNvSpPr/>
          <p:nvPr/>
        </p:nvSpPr>
        <p:spPr>
          <a:xfrm>
            <a:off x="5371382" y="603849"/>
            <a:ext cx="782128" cy="41981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YOU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718" name="Google Shape;718;p57"/>
          <p:cNvCxnSpPr/>
          <p:nvPr/>
        </p:nvCxnSpPr>
        <p:spPr>
          <a:xfrm rot="10800000">
            <a:off x="5055079" y="1017917"/>
            <a:ext cx="0" cy="575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19" name="Google Shape;719;p57"/>
          <p:cNvCxnSpPr/>
          <p:nvPr/>
        </p:nvCxnSpPr>
        <p:spPr>
          <a:xfrm rot="10800000">
            <a:off x="1896510" y="2258159"/>
            <a:ext cx="2200226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57"/>
          <p:cNvCxnSpPr/>
          <p:nvPr/>
        </p:nvCxnSpPr>
        <p:spPr>
          <a:xfrm>
            <a:off x="8466439" y="987869"/>
            <a:ext cx="1" cy="43432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1" name="Google Shape;721;p57"/>
          <p:cNvCxnSpPr/>
          <p:nvPr/>
        </p:nvCxnSpPr>
        <p:spPr>
          <a:xfrm>
            <a:off x="2990491" y="1012166"/>
            <a:ext cx="0" cy="4400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an Head Face - Free vector graphic on Pixabay" id="722" name="Google Shape;7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7772" y="1417156"/>
            <a:ext cx="797334" cy="948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Head - Woman Clipart Black And White, HD Png Download ,  Transparent Png Image - PNGitem" id="723" name="Google Shape;72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5291" y="1422198"/>
            <a:ext cx="957248" cy="10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87578" y="2373945"/>
            <a:ext cx="730427" cy="789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5674" y="2321232"/>
            <a:ext cx="749876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6364" y="2384343"/>
            <a:ext cx="588188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727" name="Google Shape;727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71223" y="2339818"/>
            <a:ext cx="734185" cy="772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8" name="Google Shape;728;p57"/>
          <p:cNvCxnSpPr/>
          <p:nvPr/>
        </p:nvCxnSpPr>
        <p:spPr>
          <a:xfrm flipH="1">
            <a:off x="5671819" y="1025862"/>
            <a:ext cx="54044" cy="492061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9" name="Google Shape;729;p57"/>
          <p:cNvCxnSpPr/>
          <p:nvPr/>
        </p:nvCxnSpPr>
        <p:spPr>
          <a:xfrm flipH="1">
            <a:off x="2861405" y="2361617"/>
            <a:ext cx="69982" cy="358485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0" name="Google Shape;730;p57"/>
          <p:cNvCxnSpPr/>
          <p:nvPr/>
        </p:nvCxnSpPr>
        <p:spPr>
          <a:xfrm flipH="1">
            <a:off x="8409401" y="2372841"/>
            <a:ext cx="69982" cy="358485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1" name="Google Shape;731;p57"/>
          <p:cNvCxnSpPr>
            <a:endCxn id="725" idx="0"/>
          </p:cNvCxnSpPr>
          <p:nvPr/>
        </p:nvCxnSpPr>
        <p:spPr>
          <a:xfrm>
            <a:off x="4090612" y="2145132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2" name="Google Shape;732;p57"/>
          <p:cNvCxnSpPr/>
          <p:nvPr/>
        </p:nvCxnSpPr>
        <p:spPr>
          <a:xfrm>
            <a:off x="1890887" y="2268747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3" name="Google Shape;733;p57"/>
          <p:cNvCxnSpPr/>
          <p:nvPr/>
        </p:nvCxnSpPr>
        <p:spPr>
          <a:xfrm>
            <a:off x="7244992" y="2337758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4" name="Google Shape;734;p57"/>
          <p:cNvCxnSpPr/>
          <p:nvPr/>
        </p:nvCxnSpPr>
        <p:spPr>
          <a:xfrm>
            <a:off x="9409484" y="2349984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5" name="Google Shape;735;p57"/>
          <p:cNvCxnSpPr/>
          <p:nvPr/>
        </p:nvCxnSpPr>
        <p:spPr>
          <a:xfrm rot="10800000">
            <a:off x="8754600" y="3295298"/>
            <a:ext cx="145130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p57"/>
          <p:cNvCxnSpPr/>
          <p:nvPr/>
        </p:nvCxnSpPr>
        <p:spPr>
          <a:xfrm rot="10800000">
            <a:off x="3364959" y="3176827"/>
            <a:ext cx="145130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37" name="Google Shape;737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7199" y="3251097"/>
            <a:ext cx="588188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738" name="Google Shape;738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948" y="3208742"/>
            <a:ext cx="734185" cy="77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7843" y="3227590"/>
            <a:ext cx="797334" cy="822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740" name="Google Shape;740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6511" y="3306970"/>
            <a:ext cx="734185" cy="772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741" name="Google Shape;741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9357" y="3273231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742" name="Google Shape;742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2615" y="3231629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743" name="Google Shape;743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2347" y="3231628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3240" y="3276756"/>
            <a:ext cx="588188" cy="772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5" name="Google Shape;745;p57"/>
          <p:cNvCxnSpPr/>
          <p:nvPr/>
        </p:nvCxnSpPr>
        <p:spPr>
          <a:xfrm rot="10800000">
            <a:off x="6523787" y="3208742"/>
            <a:ext cx="145130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6" name="Google Shape;746;p57"/>
          <p:cNvCxnSpPr/>
          <p:nvPr/>
        </p:nvCxnSpPr>
        <p:spPr>
          <a:xfrm rot="10800000">
            <a:off x="1143303" y="3121758"/>
            <a:ext cx="145130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7" name="Google Shape;747;p57"/>
          <p:cNvCxnSpPr/>
          <p:nvPr/>
        </p:nvCxnSpPr>
        <p:spPr>
          <a:xfrm>
            <a:off x="4823861" y="3171653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8" name="Google Shape;748;p57"/>
          <p:cNvCxnSpPr/>
          <p:nvPr/>
        </p:nvCxnSpPr>
        <p:spPr>
          <a:xfrm>
            <a:off x="2601131" y="3111266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9" name="Google Shape;749;p57"/>
          <p:cNvCxnSpPr/>
          <p:nvPr/>
        </p:nvCxnSpPr>
        <p:spPr>
          <a:xfrm>
            <a:off x="1140385" y="3111267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0" name="Google Shape;750;p57"/>
          <p:cNvCxnSpPr/>
          <p:nvPr/>
        </p:nvCxnSpPr>
        <p:spPr>
          <a:xfrm>
            <a:off x="3368864" y="3165902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1" name="Google Shape;751;p57"/>
          <p:cNvCxnSpPr/>
          <p:nvPr/>
        </p:nvCxnSpPr>
        <p:spPr>
          <a:xfrm>
            <a:off x="7983998" y="3203282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2" name="Google Shape;752;p57"/>
          <p:cNvCxnSpPr/>
          <p:nvPr/>
        </p:nvCxnSpPr>
        <p:spPr>
          <a:xfrm>
            <a:off x="6529001" y="3197531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3" name="Google Shape;753;p57"/>
          <p:cNvCxnSpPr/>
          <p:nvPr/>
        </p:nvCxnSpPr>
        <p:spPr>
          <a:xfrm>
            <a:off x="10215348" y="3278045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4" name="Google Shape;754;p57"/>
          <p:cNvCxnSpPr/>
          <p:nvPr/>
        </p:nvCxnSpPr>
        <p:spPr>
          <a:xfrm>
            <a:off x="8748849" y="3295298"/>
            <a:ext cx="0" cy="1761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5" name="Google Shape;755;p57"/>
          <p:cNvCxnSpPr/>
          <p:nvPr/>
        </p:nvCxnSpPr>
        <p:spPr>
          <a:xfrm rot="10800000">
            <a:off x="2990491" y="993620"/>
            <a:ext cx="547594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56" name="Google Shape;756;p57"/>
          <p:cNvGrpSpPr/>
          <p:nvPr/>
        </p:nvGrpSpPr>
        <p:grpSpPr>
          <a:xfrm>
            <a:off x="1790638" y="3128551"/>
            <a:ext cx="7714862" cy="1688813"/>
            <a:chOff x="1792396" y="3130960"/>
            <a:chExt cx="7714862" cy="1688813"/>
          </a:xfrm>
        </p:grpSpPr>
        <p:cxnSp>
          <p:nvCxnSpPr>
            <p:cNvPr id="757" name="Google Shape;757;p57"/>
            <p:cNvCxnSpPr/>
            <p:nvPr/>
          </p:nvCxnSpPr>
          <p:spPr>
            <a:xfrm>
              <a:off x="9500326" y="3342033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58" name="Google Shape;758;p57"/>
            <p:cNvCxnSpPr/>
            <p:nvPr/>
          </p:nvCxnSpPr>
          <p:spPr>
            <a:xfrm>
              <a:off x="4136729" y="3225440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59" name="Google Shape;759;p57"/>
            <p:cNvCxnSpPr/>
            <p:nvPr/>
          </p:nvCxnSpPr>
          <p:spPr>
            <a:xfrm>
              <a:off x="1792396" y="3130960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60" name="Google Shape;760;p57"/>
            <p:cNvCxnSpPr/>
            <p:nvPr/>
          </p:nvCxnSpPr>
          <p:spPr>
            <a:xfrm>
              <a:off x="7185003" y="3259718"/>
              <a:ext cx="6932" cy="147774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61" name="Google Shape;761;p57"/>
          <p:cNvGrpSpPr/>
          <p:nvPr/>
        </p:nvGrpSpPr>
        <p:grpSpPr>
          <a:xfrm>
            <a:off x="391340" y="3951040"/>
            <a:ext cx="10174494" cy="661665"/>
            <a:chOff x="391341" y="3951040"/>
            <a:chExt cx="10174494" cy="661665"/>
          </a:xfrm>
        </p:grpSpPr>
        <p:cxnSp>
          <p:nvCxnSpPr>
            <p:cNvPr id="762" name="Google Shape;762;p57"/>
            <p:cNvCxnSpPr>
              <a:stCxn id="738" idx="2"/>
              <a:endCxn id="763" idx="0"/>
            </p:cNvCxnSpPr>
            <p:nvPr/>
          </p:nvCxnSpPr>
          <p:spPr>
            <a:xfrm flipH="1">
              <a:off x="391341" y="3980777"/>
              <a:ext cx="851700" cy="447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64" name="Google Shape;764;p57"/>
            <p:cNvCxnSpPr>
              <a:stCxn id="738" idx="2"/>
              <a:endCxn id="765" idx="0"/>
            </p:cNvCxnSpPr>
            <p:nvPr/>
          </p:nvCxnSpPr>
          <p:spPr>
            <a:xfrm>
              <a:off x="1243041" y="3980777"/>
              <a:ext cx="173700" cy="478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66" name="Google Shape;766;p57"/>
            <p:cNvCxnSpPr>
              <a:stCxn id="742" idx="2"/>
              <a:endCxn id="767" idx="0"/>
            </p:cNvCxnSpPr>
            <p:nvPr/>
          </p:nvCxnSpPr>
          <p:spPr>
            <a:xfrm flipH="1">
              <a:off x="2053068" y="3951041"/>
              <a:ext cx="481800" cy="552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68" name="Google Shape;768;p57"/>
            <p:cNvCxnSpPr>
              <a:stCxn id="742" idx="2"/>
              <a:endCxn id="769" idx="0"/>
            </p:cNvCxnSpPr>
            <p:nvPr/>
          </p:nvCxnSpPr>
          <p:spPr>
            <a:xfrm>
              <a:off x="2534868" y="3951041"/>
              <a:ext cx="105000" cy="555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0" name="Google Shape;770;p57"/>
            <p:cNvCxnSpPr>
              <a:stCxn id="737" idx="2"/>
              <a:endCxn id="771" idx="0"/>
            </p:cNvCxnSpPr>
            <p:nvPr/>
          </p:nvCxnSpPr>
          <p:spPr>
            <a:xfrm flipH="1">
              <a:off x="3143993" y="4023587"/>
              <a:ext cx="387300" cy="467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2" name="Google Shape;772;p57"/>
            <p:cNvCxnSpPr>
              <a:stCxn id="737" idx="2"/>
              <a:endCxn id="773" idx="0"/>
            </p:cNvCxnSpPr>
            <p:nvPr/>
          </p:nvCxnSpPr>
          <p:spPr>
            <a:xfrm>
              <a:off x="3531293" y="4023587"/>
              <a:ext cx="292500" cy="3933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4" name="Google Shape;774;p57"/>
            <p:cNvCxnSpPr>
              <a:stCxn id="743" idx="2"/>
              <a:endCxn id="775" idx="0"/>
            </p:cNvCxnSpPr>
            <p:nvPr/>
          </p:nvCxnSpPr>
          <p:spPr>
            <a:xfrm flipH="1">
              <a:off x="4468700" y="3951040"/>
              <a:ext cx="315900" cy="547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6" name="Google Shape;776;p57"/>
            <p:cNvCxnSpPr>
              <a:stCxn id="743" idx="2"/>
              <a:endCxn id="777" idx="0"/>
            </p:cNvCxnSpPr>
            <p:nvPr/>
          </p:nvCxnSpPr>
          <p:spPr>
            <a:xfrm>
              <a:off x="4784600" y="3951040"/>
              <a:ext cx="454500" cy="532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78" name="Google Shape;778;p57"/>
            <p:cNvCxnSpPr>
              <a:stCxn id="739" idx="2"/>
              <a:endCxn id="779" idx="0"/>
            </p:cNvCxnSpPr>
            <p:nvPr/>
          </p:nvCxnSpPr>
          <p:spPr>
            <a:xfrm flipH="1">
              <a:off x="6066710" y="4049633"/>
              <a:ext cx="469800" cy="439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0" name="Google Shape;780;p57"/>
            <p:cNvCxnSpPr>
              <a:stCxn id="739" idx="2"/>
              <a:endCxn id="781" idx="0"/>
            </p:cNvCxnSpPr>
            <p:nvPr/>
          </p:nvCxnSpPr>
          <p:spPr>
            <a:xfrm>
              <a:off x="6536510" y="4049633"/>
              <a:ext cx="286800" cy="4614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2" name="Google Shape;782;p57"/>
            <p:cNvCxnSpPr>
              <a:stCxn id="741" idx="2"/>
              <a:endCxn id="783" idx="0"/>
            </p:cNvCxnSpPr>
            <p:nvPr/>
          </p:nvCxnSpPr>
          <p:spPr>
            <a:xfrm flipH="1">
              <a:off x="7478810" y="3992643"/>
              <a:ext cx="472800" cy="457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4" name="Google Shape;784;p57"/>
            <p:cNvCxnSpPr>
              <a:stCxn id="741" idx="2"/>
              <a:endCxn id="785" idx="0"/>
            </p:cNvCxnSpPr>
            <p:nvPr/>
          </p:nvCxnSpPr>
          <p:spPr>
            <a:xfrm>
              <a:off x="7951610" y="3992643"/>
              <a:ext cx="160500" cy="466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6" name="Google Shape;786;p57"/>
            <p:cNvCxnSpPr>
              <a:stCxn id="740" idx="2"/>
              <a:endCxn id="787" idx="0"/>
            </p:cNvCxnSpPr>
            <p:nvPr/>
          </p:nvCxnSpPr>
          <p:spPr>
            <a:xfrm flipH="1">
              <a:off x="8666104" y="4079005"/>
              <a:ext cx="187500" cy="533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88" name="Google Shape;788;p57"/>
            <p:cNvCxnSpPr>
              <a:stCxn id="740" idx="2"/>
              <a:endCxn id="789" idx="0"/>
            </p:cNvCxnSpPr>
            <p:nvPr/>
          </p:nvCxnSpPr>
          <p:spPr>
            <a:xfrm>
              <a:off x="8853604" y="4079005"/>
              <a:ext cx="417000" cy="480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90" name="Google Shape;790;p57"/>
            <p:cNvCxnSpPr>
              <a:stCxn id="744" idx="2"/>
              <a:endCxn id="791" idx="0"/>
            </p:cNvCxnSpPr>
            <p:nvPr/>
          </p:nvCxnSpPr>
          <p:spPr>
            <a:xfrm flipH="1">
              <a:off x="9844634" y="4049246"/>
              <a:ext cx="332700" cy="4341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792" name="Google Shape;792;p57"/>
            <p:cNvCxnSpPr>
              <a:stCxn id="744" idx="2"/>
              <a:endCxn id="793" idx="0"/>
            </p:cNvCxnSpPr>
            <p:nvPr/>
          </p:nvCxnSpPr>
          <p:spPr>
            <a:xfrm>
              <a:off x="10177334" y="4049246"/>
              <a:ext cx="388500" cy="507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794" name="Google Shape;794;p57"/>
          <p:cNvGrpSpPr/>
          <p:nvPr/>
        </p:nvGrpSpPr>
        <p:grpSpPr>
          <a:xfrm>
            <a:off x="-28755" y="4416901"/>
            <a:ext cx="10893420" cy="989238"/>
            <a:chOff x="1646" y="4138551"/>
            <a:chExt cx="10893420" cy="989238"/>
          </a:xfrm>
        </p:grpSpPr>
        <p:pic>
          <p:nvPicPr>
            <p:cNvPr descr="face man clipart black and white - Clip Art Library" id="781" name="Google Shape;781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581588" y="4232780"/>
              <a:ext cx="544032" cy="572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793" name="Google Shape;793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297545" y="4277998"/>
              <a:ext cx="597521" cy="628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57482" y="4210620"/>
              <a:ext cx="479426" cy="62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ion Of Head - Woman Clipart Black And White, HD Png Download ,  Transparent Png Image - PNGitem" id="783" name="Google Shape;783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66431" y="4171743"/>
              <a:ext cx="685685" cy="72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ion Of Head - Woman Clipart Black And White, HD Png Download ,  Transparent Png Image - PNGitem" id="789" name="Google Shape;789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58106" y="4281229"/>
              <a:ext cx="685685" cy="72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Head Face - Free vector graphic on Pixabay" id="791" name="Google Shape;791;p5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572828" y="4204847"/>
              <a:ext cx="604506" cy="7194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814227" y="4180672"/>
              <a:ext cx="656850" cy="62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456701" y="4334244"/>
              <a:ext cx="479426" cy="62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795" name="Google Shape;795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717853" y="4781310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796" name="Google Shape;796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25966" y="4781725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797" name="Google Shape;797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28163" y="4806967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798" name="Google Shape;798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28097" y="4769046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799" name="Google Shape;799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373764" y="4790531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0" name="Google Shape;800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019838" y="4806966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1" name="Google Shape;801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9587317" y="4798183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2" name="Google Shape;802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330876" y="4801671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771" name="Google Shape;771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2389" y="4212545"/>
              <a:ext cx="544032" cy="572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e man clipart black and white - Clip Art Library" id="777" name="Google Shape;777;p5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97593" y="4205143"/>
              <a:ext cx="544032" cy="5720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43611" y="4224715"/>
              <a:ext cx="479426" cy="62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59510" y="4219921"/>
              <a:ext cx="479426" cy="62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ion Of Head - Woman Clipart Black And White, HD Png Download ,  Transparent Png Image - PNGitem" id="769" name="Google Shape;769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327430" y="4227796"/>
              <a:ext cx="685685" cy="72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Head Face - Free vector graphic on Pixabay" id="773" name="Google Shape;773;p5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71511" y="4138551"/>
              <a:ext cx="565109" cy="672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3" name="Google Shape;803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51327" y="4751110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4" name="Google Shape;804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50838" y="4812685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5" name="Google Shape;805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32383" y="4782171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6" name="Google Shape;806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56859" y="4798183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7" name="Google Shape;807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169244" y="4792298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8" name="Google Shape;808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17797" y="4781200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09" name="Google Shape;809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46" y="4799559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2028" y="4149827"/>
              <a:ext cx="479426" cy="629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ollection Of Head - Woman Clipart Black And White, HD Png Download ,  Transparent Png Image - PNGitem" id="765" name="Google Shape;765;p5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04353" y="4180672"/>
              <a:ext cx="685685" cy="726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2023] Mi Lifestyle Business Plan की पूरी जानकारी" id="810" name="Google Shape;810;p5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81066" y="4817364"/>
              <a:ext cx="562220" cy="310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33,548,821 Man Images, Stock Photos &amp; Vectors | Shutterstock" id="811" name="Google Shape;811;p57"/>
          <p:cNvPicPr preferRelativeResize="0"/>
          <p:nvPr/>
        </p:nvPicPr>
        <p:blipFill rotWithShape="1">
          <a:blip r:embed="rId12">
            <a:alphaModFix/>
          </a:blip>
          <a:srcRect b="11860" l="29108" r="24546" t="0"/>
          <a:stretch/>
        </p:blipFill>
        <p:spPr>
          <a:xfrm>
            <a:off x="5258636" y="11057"/>
            <a:ext cx="984150" cy="101741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57"/>
          <p:cNvSpPr/>
          <p:nvPr/>
        </p:nvSpPr>
        <p:spPr>
          <a:xfrm>
            <a:off x="228686" y="3703810"/>
            <a:ext cx="171713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6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450/-</a:t>
            </a:r>
            <a:endParaRPr/>
          </a:p>
        </p:txBody>
      </p:sp>
      <p:grpSp>
        <p:nvGrpSpPr>
          <p:cNvPr id="813" name="Google Shape;813;p57"/>
          <p:cNvGrpSpPr/>
          <p:nvPr/>
        </p:nvGrpSpPr>
        <p:grpSpPr>
          <a:xfrm>
            <a:off x="778057" y="3945250"/>
            <a:ext cx="9761501" cy="365210"/>
            <a:chOff x="726430" y="3815492"/>
            <a:chExt cx="9761501" cy="365210"/>
          </a:xfrm>
        </p:grpSpPr>
        <p:sp>
          <p:nvSpPr>
            <p:cNvPr id="814" name="Google Shape;814;p57"/>
            <p:cNvSpPr/>
            <p:nvPr/>
          </p:nvSpPr>
          <p:spPr>
            <a:xfrm>
              <a:off x="3072113" y="3831263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334143" y="3815492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6177047" y="3842148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7553487" y="3821718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8516137" y="3828328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19" name="Google Shape;819;p57"/>
            <p:cNvSpPr/>
            <p:nvPr/>
          </p:nvSpPr>
          <p:spPr>
            <a:xfrm>
              <a:off x="9757500" y="3828328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20" name="Google Shape;820;p57"/>
            <p:cNvSpPr/>
            <p:nvPr/>
          </p:nvSpPr>
          <p:spPr>
            <a:xfrm>
              <a:off x="2138289" y="3817644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726430" y="3841781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450/-</a:t>
              </a:r>
              <a:endParaRPr/>
            </a:p>
          </p:txBody>
        </p:sp>
      </p:grpSp>
      <p:grpSp>
        <p:nvGrpSpPr>
          <p:cNvPr id="822" name="Google Shape;822;p57"/>
          <p:cNvGrpSpPr/>
          <p:nvPr/>
        </p:nvGrpSpPr>
        <p:grpSpPr>
          <a:xfrm>
            <a:off x="1448005" y="2987632"/>
            <a:ext cx="8390022" cy="393990"/>
            <a:chOff x="1448005" y="2987632"/>
            <a:chExt cx="8390022" cy="393990"/>
          </a:xfrm>
        </p:grpSpPr>
        <p:sp>
          <p:nvSpPr>
            <p:cNvPr id="823" name="Google Shape;823;p57"/>
            <p:cNvSpPr/>
            <p:nvPr/>
          </p:nvSpPr>
          <p:spPr>
            <a:xfrm>
              <a:off x="1448005" y="2987632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3813137" y="3041869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  <p:sp>
          <p:nvSpPr>
            <p:cNvPr id="825" name="Google Shape;825;p57"/>
            <p:cNvSpPr/>
            <p:nvPr/>
          </p:nvSpPr>
          <p:spPr>
            <a:xfrm>
              <a:off x="6862032" y="3025003"/>
              <a:ext cx="730431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  <p:sp>
          <p:nvSpPr>
            <p:cNvPr id="826" name="Google Shape;826;p57"/>
            <p:cNvSpPr/>
            <p:nvPr/>
          </p:nvSpPr>
          <p:spPr>
            <a:xfrm>
              <a:off x="9087579" y="3043068"/>
              <a:ext cx="750448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90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</p:grpSp>
      <p:grpSp>
        <p:nvGrpSpPr>
          <p:cNvPr id="827" name="Google Shape;827;p57"/>
          <p:cNvGrpSpPr/>
          <p:nvPr/>
        </p:nvGrpSpPr>
        <p:grpSpPr>
          <a:xfrm>
            <a:off x="2440048" y="2268747"/>
            <a:ext cx="6571630" cy="377086"/>
            <a:chOff x="2463102" y="2267596"/>
            <a:chExt cx="6571630" cy="377086"/>
          </a:xfrm>
        </p:grpSpPr>
        <p:sp>
          <p:nvSpPr>
            <p:cNvPr id="828" name="Google Shape;828;p57"/>
            <p:cNvSpPr/>
            <p:nvPr/>
          </p:nvSpPr>
          <p:spPr>
            <a:xfrm>
              <a:off x="8078806" y="2306128"/>
              <a:ext cx="955926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180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  <p:sp>
          <p:nvSpPr>
            <p:cNvPr id="829" name="Google Shape;829;p57"/>
            <p:cNvSpPr/>
            <p:nvPr/>
          </p:nvSpPr>
          <p:spPr>
            <a:xfrm>
              <a:off x="2463102" y="2267596"/>
              <a:ext cx="969908" cy="33855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rgbClr val="AC5B2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1600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180</a:t>
              </a:r>
              <a:r>
                <a:rPr b="1" lang="en-IN" sz="1600" cap="none">
                  <a:solidFill>
                    <a:srgbClr val="F2F2F2"/>
                  </a:solidFill>
                  <a:latin typeface="Calibri"/>
                  <a:ea typeface="Calibri"/>
                  <a:cs typeface="Calibri"/>
                  <a:sym typeface="Calibri"/>
                </a:rPr>
                <a:t>0/-</a:t>
              </a:r>
              <a:endParaRPr/>
            </a:p>
          </p:txBody>
        </p:sp>
      </p:grpSp>
      <p:cxnSp>
        <p:nvCxnSpPr>
          <p:cNvPr id="830" name="Google Shape;830;p57"/>
          <p:cNvCxnSpPr/>
          <p:nvPr/>
        </p:nvCxnSpPr>
        <p:spPr>
          <a:xfrm rot="10800000">
            <a:off x="7244992" y="2293829"/>
            <a:ext cx="2168206" cy="11224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1" name="Google Shape;831;p57"/>
          <p:cNvSpPr/>
          <p:nvPr/>
        </p:nvSpPr>
        <p:spPr>
          <a:xfrm>
            <a:off x="5272748" y="1015522"/>
            <a:ext cx="955926" cy="338554"/>
          </a:xfrm>
          <a:prstGeom prst="rect">
            <a:avLst/>
          </a:prstGeom>
          <a:solidFill>
            <a:schemeClr val="accent2"/>
          </a:solidFill>
          <a:ln cap="flat" cmpd="sng" w="12700">
            <a:solidFill>
              <a:srgbClr val="AC5B2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360</a:t>
            </a:r>
            <a:r>
              <a:rPr b="1" lang="en-IN" sz="1600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0/-</a:t>
            </a:r>
            <a:endParaRPr/>
          </a:p>
        </p:txBody>
      </p:sp>
      <p:sp>
        <p:nvSpPr>
          <p:cNvPr id="832" name="Google Shape;832;p57"/>
          <p:cNvSpPr/>
          <p:nvPr/>
        </p:nvSpPr>
        <p:spPr>
          <a:xfrm>
            <a:off x="8993420" y="422563"/>
            <a:ext cx="2484406" cy="1311217"/>
          </a:xfrm>
          <a:prstGeom prst="irregularSeal1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baseline="30000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MONTH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7" name="Google Shape;837;p58"/>
          <p:cNvGraphicFramePr/>
          <p:nvPr/>
        </p:nvGraphicFramePr>
        <p:xfrm>
          <a:off x="1733440" y="22466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97575"/>
                <a:gridCol w="766200"/>
                <a:gridCol w="905500"/>
                <a:gridCol w="1529625"/>
                <a:gridCol w="1030175"/>
                <a:gridCol w="1335050"/>
                <a:gridCol w="1158975"/>
              </a:tblGrid>
              <a:tr h="239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ORG1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ORG2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MBV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100" u="none" cap="none" strike="noStrike"/>
                        <a:t>(point)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RANK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INCENTIVE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200" u="none" cap="none" strike="noStrike"/>
                        <a:t>(Rs.)</a:t>
                      </a:r>
                      <a:endParaRPr sz="12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REMARKS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38" name="Google Shape;838;p58"/>
          <p:cNvGraphicFramePr/>
          <p:nvPr/>
        </p:nvGraphicFramePr>
        <p:xfrm>
          <a:off x="1724811" y="5908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3275"/>
                <a:gridCol w="785250"/>
                <a:gridCol w="901600"/>
                <a:gridCol w="1538650"/>
                <a:gridCol w="1032325"/>
                <a:gridCol w="1337850"/>
                <a:gridCol w="1161400"/>
              </a:tblGrid>
              <a:tr h="2944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</a:t>
                      </a:r>
                      <a:r>
                        <a:rPr baseline="30000" lang="en-IN" sz="1800" u="none" cap="none" strike="noStrike"/>
                        <a:t>ST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3750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450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39" name="Google Shape;839;p58"/>
          <p:cNvGraphicFramePr/>
          <p:nvPr/>
        </p:nvGraphicFramePr>
        <p:xfrm>
          <a:off x="1733440" y="9256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4925"/>
                <a:gridCol w="770625"/>
                <a:gridCol w="914400"/>
                <a:gridCol w="1552750"/>
                <a:gridCol w="1029425"/>
                <a:gridCol w="1322725"/>
                <a:gridCol w="1165525"/>
              </a:tblGrid>
              <a:tr h="35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2ND MONTH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7500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900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0" name="Google Shape;840;p58"/>
          <p:cNvGraphicFramePr/>
          <p:nvPr/>
        </p:nvGraphicFramePr>
        <p:xfrm>
          <a:off x="1724992" y="129201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7175"/>
                <a:gridCol w="787325"/>
                <a:gridCol w="903975"/>
                <a:gridCol w="1542725"/>
                <a:gridCol w="1035050"/>
                <a:gridCol w="1341375"/>
                <a:gridCol w="1164475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3RD</a:t>
                      </a:r>
                      <a:r>
                        <a:rPr lang="en-IN" sz="1800" u="none" cap="none" strike="noStrike"/>
                        <a:t> 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15000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1800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1" name="Google Shape;841;p58"/>
          <p:cNvGraphicFramePr/>
          <p:nvPr/>
        </p:nvGraphicFramePr>
        <p:xfrm>
          <a:off x="1726188" y="166856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5875"/>
                <a:gridCol w="786650"/>
                <a:gridCol w="903175"/>
                <a:gridCol w="1541375"/>
                <a:gridCol w="1034150"/>
                <a:gridCol w="1340200"/>
                <a:gridCol w="1163450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4TH 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SOLDIER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3600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2" name="Google Shape;842;p58"/>
          <p:cNvGraphicFramePr/>
          <p:nvPr/>
        </p:nvGraphicFramePr>
        <p:xfrm>
          <a:off x="1698117" y="20610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506250"/>
                <a:gridCol w="770650"/>
                <a:gridCol w="910775"/>
                <a:gridCol w="1538500"/>
                <a:gridCol w="1036150"/>
                <a:gridCol w="1342800"/>
                <a:gridCol w="1165700"/>
              </a:tblGrid>
              <a:tr h="281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5TH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1,00000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ARCHER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7200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3" name="Google Shape;843;p58"/>
          <p:cNvGraphicFramePr/>
          <p:nvPr/>
        </p:nvGraphicFramePr>
        <p:xfrm>
          <a:off x="1689488" y="24490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6775"/>
                <a:gridCol w="787125"/>
                <a:gridCol w="903725"/>
                <a:gridCol w="1542300"/>
                <a:gridCol w="1052650"/>
                <a:gridCol w="1323150"/>
                <a:gridCol w="1164150"/>
              </a:tblGrid>
              <a:tr h="350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6TH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1,75000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u="none" cap="none" strike="noStrike"/>
                        <a:t>WARRIOR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14400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4" name="Google Shape;844;p58"/>
          <p:cNvGraphicFramePr/>
          <p:nvPr/>
        </p:nvGraphicFramePr>
        <p:xfrm>
          <a:off x="1710229" y="28402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4925"/>
                <a:gridCol w="770625"/>
                <a:gridCol w="914400"/>
                <a:gridCol w="1552750"/>
                <a:gridCol w="1029425"/>
                <a:gridCol w="1322725"/>
                <a:gridCol w="1165525"/>
              </a:tblGrid>
              <a:tr h="35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 7TH MONTH 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64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64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2,50000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28800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5" name="Google Shape;845;p58"/>
          <p:cNvGraphicFramePr/>
          <p:nvPr/>
        </p:nvGraphicFramePr>
        <p:xfrm>
          <a:off x="1701781" y="32550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7175"/>
                <a:gridCol w="787325"/>
                <a:gridCol w="903975"/>
                <a:gridCol w="1542725"/>
                <a:gridCol w="1035050"/>
                <a:gridCol w="1341375"/>
                <a:gridCol w="1164475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8TH </a:t>
                      </a:r>
                      <a:r>
                        <a:rPr lang="en-IN" sz="1800" u="none" cap="none" strike="noStrike"/>
                        <a:t> 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128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128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5.00000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ATC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57600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6" name="Google Shape;846;p58"/>
          <p:cNvGraphicFramePr/>
          <p:nvPr/>
        </p:nvGraphicFramePr>
        <p:xfrm>
          <a:off x="1702977" y="372243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5875"/>
                <a:gridCol w="786650"/>
                <a:gridCol w="903175"/>
                <a:gridCol w="1541375"/>
                <a:gridCol w="1034150"/>
                <a:gridCol w="1340200"/>
                <a:gridCol w="1163450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9TH 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256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256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1000000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ZTC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115200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7" name="Google Shape;847;p58"/>
          <p:cNvGraphicFramePr/>
          <p:nvPr/>
        </p:nvGraphicFramePr>
        <p:xfrm>
          <a:off x="1698117" y="408819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5875"/>
                <a:gridCol w="786650"/>
                <a:gridCol w="903175"/>
                <a:gridCol w="1541375"/>
                <a:gridCol w="1034150"/>
                <a:gridCol w="1340200"/>
                <a:gridCol w="1163450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10 TH 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512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512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1920000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STC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230400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8" name="Google Shape;848;p58"/>
          <p:cNvGraphicFramePr/>
          <p:nvPr/>
        </p:nvGraphicFramePr>
        <p:xfrm>
          <a:off x="1698117" y="451151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5875"/>
                <a:gridCol w="786650"/>
                <a:gridCol w="903175"/>
                <a:gridCol w="1541375"/>
                <a:gridCol w="1034150"/>
                <a:gridCol w="1340200"/>
                <a:gridCol w="1163450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11TH 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1024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1024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3840000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RTC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460800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849" name="Google Shape;849;p58"/>
          <p:cNvGraphicFramePr/>
          <p:nvPr/>
        </p:nvGraphicFramePr>
        <p:xfrm>
          <a:off x="1692012" y="489418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{DEAC91AB-66FA-40D1-BF27-34F5A94872FE}</a:tableStyleId>
              </a:tblPr>
              <a:tblGrid>
                <a:gridCol w="1485875"/>
                <a:gridCol w="786650"/>
                <a:gridCol w="903175"/>
                <a:gridCol w="1541375"/>
                <a:gridCol w="1034150"/>
                <a:gridCol w="1340200"/>
                <a:gridCol w="1163450"/>
              </a:tblGrid>
              <a:tr h="178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-IN" sz="1800" u="none" cap="none" strike="noStrike"/>
                        <a:t>12TH </a:t>
                      </a:r>
                      <a:r>
                        <a:rPr lang="en-IN" sz="1800" u="none" cap="none" strike="noStrike"/>
                        <a:t> MONTH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2048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2048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7680000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RTC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840000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800" u="none" cap="none" strike="noStrike"/>
                        <a:t>-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850" name="Google Shape;850;p58"/>
          <p:cNvSpPr txBox="1"/>
          <p:nvPr/>
        </p:nvSpPr>
        <p:spPr>
          <a:xfrm>
            <a:off x="0" y="5969553"/>
            <a:ext cx="1211131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மேலே உதாரணமாக சொல்லப்பட்ட அனைத்தும் பொருட்களை வாங்குவதன் மூலமும்,அதை விற்பதன் மூலமும் கிடைக்கக்கூடிய ஊக்கத்தொகை மட்டுமே. இந்த ஊக்கத்தொகை TDS பிடித்தம் செய்து அவரவர் வங்கிக்கணக்கில் முறையாகச் செலுத்தப்படும். </a:t>
            </a:r>
            <a:endParaRPr/>
          </a:p>
        </p:txBody>
      </p:sp>
      <p:sp>
        <p:nvSpPr>
          <p:cNvPr id="851" name="Google Shape;851;p58"/>
          <p:cNvSpPr/>
          <p:nvPr/>
        </p:nvSpPr>
        <p:spPr>
          <a:xfrm>
            <a:off x="5733249" y="5125218"/>
            <a:ext cx="415299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r>
              <a:rPr b="1" lang="en-IN" sz="54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-1761150/-</a:t>
            </a:r>
            <a:endParaRPr/>
          </a:p>
        </p:txBody>
      </p:sp>
      <p:sp>
        <p:nvSpPr>
          <p:cNvPr id="852" name="Google Shape;852;p58"/>
          <p:cNvSpPr/>
          <p:nvPr/>
        </p:nvSpPr>
        <p:spPr>
          <a:xfrm>
            <a:off x="9967315" y="290341"/>
            <a:ext cx="1834025" cy="2036596"/>
          </a:xfrm>
          <a:prstGeom prst="irregularSeal1">
            <a:avLst/>
          </a:prstGeom>
          <a:solidFill>
            <a:srgbClr val="C00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POWER PROJECT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59"/>
          <p:cNvSpPr/>
          <p:nvPr/>
        </p:nvSpPr>
        <p:spPr>
          <a:xfrm>
            <a:off x="5371382" y="603849"/>
            <a:ext cx="782100" cy="419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YOU</a:t>
            </a:r>
            <a:endParaRPr b="1" sz="1800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858" name="Google Shape;858;p59"/>
          <p:cNvCxnSpPr/>
          <p:nvPr/>
        </p:nvCxnSpPr>
        <p:spPr>
          <a:xfrm rot="10800000">
            <a:off x="5055079" y="1017967"/>
            <a:ext cx="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9" name="Google Shape;859;p59"/>
          <p:cNvCxnSpPr/>
          <p:nvPr/>
        </p:nvCxnSpPr>
        <p:spPr>
          <a:xfrm rot="10800000">
            <a:off x="1896536" y="2258159"/>
            <a:ext cx="2200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60" name="Google Shape;860;p59"/>
          <p:cNvCxnSpPr/>
          <p:nvPr/>
        </p:nvCxnSpPr>
        <p:spPr>
          <a:xfrm>
            <a:off x="8466439" y="987869"/>
            <a:ext cx="0" cy="43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61" name="Google Shape;861;p59"/>
          <p:cNvCxnSpPr/>
          <p:nvPr/>
        </p:nvCxnSpPr>
        <p:spPr>
          <a:xfrm>
            <a:off x="2990491" y="1012166"/>
            <a:ext cx="0" cy="440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Man Head Face - Free vector graphic on Pixabay" id="862" name="Google Shape;86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7772" y="1417156"/>
            <a:ext cx="797334" cy="948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lection Of Head - Woman Clipart Black And White, HD Png Download ,  Transparent Png Image - PNGitem" id="863" name="Google Shape;863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5291" y="1422198"/>
            <a:ext cx="957248" cy="101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5674" y="2321232"/>
            <a:ext cx="749875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86364" y="2384343"/>
            <a:ext cx="588188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866" name="Google Shape;866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71223" y="2339818"/>
            <a:ext cx="734185" cy="7720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7" name="Google Shape;867;p59"/>
          <p:cNvCxnSpPr/>
          <p:nvPr/>
        </p:nvCxnSpPr>
        <p:spPr>
          <a:xfrm flipH="1">
            <a:off x="5671863" y="1025862"/>
            <a:ext cx="54000" cy="4920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68" name="Google Shape;868;p59"/>
          <p:cNvCxnSpPr/>
          <p:nvPr/>
        </p:nvCxnSpPr>
        <p:spPr>
          <a:xfrm flipH="1">
            <a:off x="2861487" y="2361617"/>
            <a:ext cx="69900" cy="358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69" name="Google Shape;869;p59"/>
          <p:cNvCxnSpPr/>
          <p:nvPr/>
        </p:nvCxnSpPr>
        <p:spPr>
          <a:xfrm flipH="1">
            <a:off x="8409483" y="2372841"/>
            <a:ext cx="69900" cy="3585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0" name="Google Shape;870;p59"/>
          <p:cNvCxnSpPr>
            <a:endCxn id="864" idx="0"/>
          </p:cNvCxnSpPr>
          <p:nvPr/>
        </p:nvCxnSpPr>
        <p:spPr>
          <a:xfrm>
            <a:off x="4090612" y="2145132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1" name="Google Shape;871;p59"/>
          <p:cNvCxnSpPr/>
          <p:nvPr/>
        </p:nvCxnSpPr>
        <p:spPr>
          <a:xfrm>
            <a:off x="1890887" y="2268747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2" name="Google Shape;872;p59"/>
          <p:cNvCxnSpPr/>
          <p:nvPr/>
        </p:nvCxnSpPr>
        <p:spPr>
          <a:xfrm>
            <a:off x="7244992" y="2337758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3" name="Google Shape;873;p59"/>
          <p:cNvCxnSpPr/>
          <p:nvPr/>
        </p:nvCxnSpPr>
        <p:spPr>
          <a:xfrm>
            <a:off x="9409484" y="2349984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4" name="Google Shape;874;p59"/>
          <p:cNvCxnSpPr/>
          <p:nvPr/>
        </p:nvCxnSpPr>
        <p:spPr>
          <a:xfrm rot="10800000">
            <a:off x="8754505" y="3295298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5" name="Google Shape;875;p59"/>
          <p:cNvCxnSpPr/>
          <p:nvPr/>
        </p:nvCxnSpPr>
        <p:spPr>
          <a:xfrm rot="10800000">
            <a:off x="3364864" y="3176827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76" name="Google Shape;876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37199" y="3251097"/>
            <a:ext cx="588188" cy="772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877" name="Google Shape;877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948" y="3208742"/>
            <a:ext cx="734185" cy="772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37843" y="3227590"/>
            <a:ext cx="797333" cy="8220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 man clipart black and white - Clip Art Library" id="879" name="Google Shape;879;p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86511" y="3306970"/>
            <a:ext cx="734185" cy="772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880" name="Google Shape;880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9357" y="3273231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881" name="Google Shape;881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2615" y="3231629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Head Face - Free vector graphic on Pixabay" id="882" name="Google Shape;882;p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82347" y="3231628"/>
            <a:ext cx="604506" cy="71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3240" y="3276756"/>
            <a:ext cx="588188" cy="772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4" name="Google Shape;884;p59"/>
          <p:cNvCxnSpPr/>
          <p:nvPr/>
        </p:nvCxnSpPr>
        <p:spPr>
          <a:xfrm rot="10800000">
            <a:off x="6523692" y="3208742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5" name="Google Shape;885;p59"/>
          <p:cNvCxnSpPr/>
          <p:nvPr/>
        </p:nvCxnSpPr>
        <p:spPr>
          <a:xfrm rot="10800000">
            <a:off x="1143208" y="3121758"/>
            <a:ext cx="1451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86" name="Google Shape;886;p59"/>
          <p:cNvCxnSpPr/>
          <p:nvPr/>
        </p:nvCxnSpPr>
        <p:spPr>
          <a:xfrm>
            <a:off x="4823861" y="3171653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7" name="Google Shape;887;p59"/>
          <p:cNvCxnSpPr/>
          <p:nvPr/>
        </p:nvCxnSpPr>
        <p:spPr>
          <a:xfrm>
            <a:off x="2601131" y="3111266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8" name="Google Shape;888;p59"/>
          <p:cNvCxnSpPr/>
          <p:nvPr/>
        </p:nvCxnSpPr>
        <p:spPr>
          <a:xfrm>
            <a:off x="1140385" y="3111267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89" name="Google Shape;889;p59"/>
          <p:cNvCxnSpPr/>
          <p:nvPr/>
        </p:nvCxnSpPr>
        <p:spPr>
          <a:xfrm>
            <a:off x="7983998" y="3203282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0" name="Google Shape;890;p59"/>
          <p:cNvCxnSpPr/>
          <p:nvPr/>
        </p:nvCxnSpPr>
        <p:spPr>
          <a:xfrm>
            <a:off x="6529001" y="3197531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1" name="Google Shape;891;p59"/>
          <p:cNvCxnSpPr/>
          <p:nvPr/>
        </p:nvCxnSpPr>
        <p:spPr>
          <a:xfrm>
            <a:off x="10215348" y="3278045"/>
            <a:ext cx="0" cy="176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2" name="Google Shape;892;p59"/>
          <p:cNvCxnSpPr/>
          <p:nvPr/>
        </p:nvCxnSpPr>
        <p:spPr>
          <a:xfrm rot="10800000">
            <a:off x="2990539" y="993620"/>
            <a:ext cx="5475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33,548,821 Man Images, Stock Photos &amp; Vectors | Shutterstock" id="893" name="Google Shape;893;p59"/>
          <p:cNvPicPr preferRelativeResize="0"/>
          <p:nvPr/>
        </p:nvPicPr>
        <p:blipFill rotWithShape="1">
          <a:blip r:embed="rId9">
            <a:alphaModFix/>
          </a:blip>
          <a:srcRect b="11863" l="29109" r="24544" t="0"/>
          <a:stretch/>
        </p:blipFill>
        <p:spPr>
          <a:xfrm>
            <a:off x="5258636" y="11057"/>
            <a:ext cx="984150" cy="101741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59"/>
          <p:cNvSpPr/>
          <p:nvPr/>
        </p:nvSpPr>
        <p:spPr>
          <a:xfrm>
            <a:off x="228686" y="3703810"/>
            <a:ext cx="171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IN" sz="16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450/-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745" y="0"/>
            <a:ext cx="453575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904" name="Google Shape;904;p61"/>
          <p:cNvPicPr preferRelativeResize="0"/>
          <p:nvPr/>
        </p:nvPicPr>
        <p:blipFill rotWithShape="1">
          <a:blip r:embed="rId3">
            <a:alphaModFix/>
          </a:blip>
          <a:srcRect b="12823" l="0" r="-2" t="720"/>
          <a:stretch/>
        </p:blipFill>
        <p:spPr>
          <a:xfrm>
            <a:off x="466343" y="448055"/>
            <a:ext cx="9180576" cy="5952744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61"/>
          <p:cNvSpPr/>
          <p:nvPr/>
        </p:nvSpPr>
        <p:spPr>
          <a:xfrm>
            <a:off x="9812738" y="448055"/>
            <a:ext cx="1920339" cy="3801257"/>
          </a:xfrm>
          <a:prstGeom prst="rect">
            <a:avLst/>
          </a:prstGeom>
          <a:solidFill>
            <a:srgbClr val="4855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61"/>
          <p:cNvSpPr/>
          <p:nvPr/>
        </p:nvSpPr>
        <p:spPr>
          <a:xfrm>
            <a:off x="9812740" y="4419227"/>
            <a:ext cx="1920338" cy="1979852"/>
          </a:xfrm>
          <a:prstGeom prst="rect">
            <a:avLst/>
          </a:prstGeom>
          <a:solidFill>
            <a:schemeClr val="accent5">
              <a:alpha val="9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6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62"/>
          <p:cNvSpPr/>
          <p:nvPr/>
        </p:nvSpPr>
        <p:spPr>
          <a:xfrm>
            <a:off x="0" y="0"/>
            <a:ext cx="12192000" cy="6219825"/>
          </a:xfrm>
          <a:custGeom>
            <a:rect b="b" l="l" r="r" t="t"/>
            <a:pathLst>
              <a:path extrusionOk="0" h="6219825" w="12192000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914" name="Google Shape;91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598" y="228600"/>
            <a:ext cx="11518604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6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🥇Mi Lifestyle Business Plan 2023 | Marketing strategies" id="920" name="Google Shape;920;p63"/>
          <p:cNvPicPr preferRelativeResize="0"/>
          <p:nvPr/>
        </p:nvPicPr>
        <p:blipFill rotWithShape="1">
          <a:blip r:embed="rId3">
            <a:alphaModFix/>
          </a:blip>
          <a:srcRect b="1" l="0" r="1723" t="0"/>
          <a:stretch/>
        </p:blipFill>
        <p:spPr>
          <a:xfrm>
            <a:off x="896470" y="618565"/>
            <a:ext cx="10246659" cy="5782236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9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735106" y="2821683"/>
            <a:ext cx="11329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cap="none">
              <a:solidFill>
                <a:srgbClr val="C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796775" y="4472915"/>
            <a:ext cx="113297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1598762" y="488830"/>
            <a:ext cx="457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493025" y="333525"/>
            <a:ext cx="11443800" cy="6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00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IN" sz="2700" cap="none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அன்றாடம் நான் செய்யும் </a:t>
            </a: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செலவுகள்மூலம்</a:t>
            </a:r>
            <a:r>
              <a:rPr lang="en-IN" sz="2700" cap="none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 எனக்கு வருமானம் வருகிறது.                         									</a:t>
            </a:r>
            <a:r>
              <a:rPr b="1" lang="en-IN" sz="2700" cap="none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(ஆம்/இல்லை</a:t>
            </a:r>
            <a:r>
              <a:rPr b="1" lang="en-IN" sz="2700" cap="none">
                <a:solidFill>
                  <a:srgbClr val="C00000"/>
                </a:solidFill>
                <a:latin typeface="Meera Inimai"/>
                <a:ea typeface="Meera Inimai"/>
                <a:cs typeface="Meera Inimai"/>
                <a:sym typeface="Meera Inimai"/>
              </a:rPr>
              <a:t>) </a:t>
            </a:r>
            <a:endParaRPr b="1" sz="2700" cap="none">
              <a:solidFill>
                <a:srgbClr val="C0000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இப்பொழுது கிடைக்கும் வருமானம் எனக்கும் என் குடும்பத் தேவைகளுக்கும் போதுமானதாகவே இருக்கிறது.        </a:t>
            </a:r>
            <a:r>
              <a:rPr b="1" lang="en-IN" sz="2700">
                <a:solidFill>
                  <a:schemeClr val="lt1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(</a:t>
            </a:r>
            <a:r>
              <a:rPr b="1" lang="en-IN" sz="2700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ஆம்/இல்லை</a:t>
            </a:r>
            <a:r>
              <a:rPr b="1" lang="en-IN" sz="2700">
                <a:solidFill>
                  <a:schemeClr val="lt1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) </a:t>
            </a:r>
            <a:endParaRPr b="1" sz="2700">
              <a:solidFill>
                <a:schemeClr val="lt1"/>
              </a:solidFill>
              <a:highlight>
                <a:srgbClr val="FFFF00"/>
              </a:highlight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Meera Inimai"/>
              <a:buChar char="●"/>
            </a:pP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இப்பொழுது நான் செய்யும் வேலையை நிறுத்தும் சூழ்நிலை வந்தால், இதுவரை நான் உழைத்த இடத்திலிருந்து வருமானம் வந்துகொண்டே இருக்கும்.     (</a:t>
            </a:r>
            <a:r>
              <a:rPr lang="en-IN" sz="2700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ஆம்/இல்லை) </a:t>
            </a:r>
            <a:endParaRPr sz="2700">
              <a:solidFill>
                <a:srgbClr val="C00000"/>
              </a:solidFill>
              <a:highlight>
                <a:srgbClr val="FFFF00"/>
              </a:highlight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Meera Inimai"/>
              <a:buChar char="●"/>
            </a:pP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என் குடும்பத்தின் தேவைகள் மற்றும் கனவுகள் அனைத்தையும் நிறைவேற்றி விட்டேன்.  (</a:t>
            </a:r>
            <a:r>
              <a:rPr lang="en-IN" sz="2700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ஆம்/இல்லை</a:t>
            </a: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)</a:t>
            </a:r>
            <a:endParaRPr sz="2700">
              <a:solidFill>
                <a:schemeClr val="lt1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700"/>
              <a:buFont typeface="Meera Inimai"/>
              <a:buChar char="●"/>
            </a:pP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இனிமேல் நான் அரசுப்பணிக்குச் சேர்ந்தாலும் நான் ஓய்வுபெற்ற பிறகு எனக்கு ஓய்வூதியம் (Pension) வரும்.  (</a:t>
            </a:r>
            <a:r>
              <a:rPr lang="en-IN" sz="2700">
                <a:solidFill>
                  <a:srgbClr val="C00000"/>
                </a:solidFill>
                <a:highlight>
                  <a:srgbClr val="FFFF00"/>
                </a:highlight>
                <a:latin typeface="Meera Inimai"/>
                <a:ea typeface="Meera Inimai"/>
                <a:cs typeface="Meera Inimai"/>
                <a:sym typeface="Meera Inimai"/>
              </a:rPr>
              <a:t>ஆம்/இல்லை</a:t>
            </a:r>
            <a:r>
              <a:rPr lang="en-IN" sz="2700">
                <a:solidFill>
                  <a:schemeClr val="lt1"/>
                </a:solidFill>
                <a:latin typeface="Meera Inimai"/>
                <a:ea typeface="Meera Inimai"/>
                <a:cs typeface="Meera Inimai"/>
                <a:sym typeface="Meera Inimai"/>
              </a:rPr>
              <a:t>)</a:t>
            </a:r>
            <a:endParaRPr b="1" sz="2700">
              <a:solidFill>
                <a:schemeClr val="lt1"/>
              </a:solidFill>
              <a:highlight>
                <a:srgbClr val="FFFF00"/>
              </a:highlight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64"/>
          <p:cNvSpPr/>
          <p:nvPr/>
        </p:nvSpPr>
        <p:spPr>
          <a:xfrm>
            <a:off x="1893455" y="856041"/>
            <a:ext cx="8248072" cy="5570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தனிநபராக,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காலத்திற்கும் உழைத்துக்கொண்டே 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இருக்கப் போகிறீர்களா</a:t>
            </a:r>
            <a:r>
              <a:rPr b="1" lang="en-IN" sz="3200" cap="none">
                <a:solidFill>
                  <a:srgbClr val="FF0000"/>
                </a:solidFill>
                <a:latin typeface="Meera Inimai"/>
                <a:ea typeface="Meera Inimai"/>
                <a:cs typeface="Meera Inimai"/>
                <a:sym typeface="Meera Inimai"/>
              </a:rPr>
              <a:t>..?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B05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00B050"/>
                </a:solidFill>
                <a:latin typeface="Meera Inimai"/>
                <a:ea typeface="Meera Inimai"/>
                <a:cs typeface="Meera Inimai"/>
                <a:sym typeface="Meera Inimai"/>
              </a:rPr>
              <a:t>இரண்டு அல்லது மூன்றாண்டுகள் 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00B050"/>
                </a:solidFill>
                <a:latin typeface="Meera Inimai"/>
                <a:ea typeface="Meera Inimai"/>
                <a:cs typeface="Meera Inimai"/>
                <a:sym typeface="Meera Inimai"/>
              </a:rPr>
              <a:t>கூட்டுழைப்பாக உழைத்து 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rgbClr val="00B050"/>
                </a:solidFill>
                <a:latin typeface="Meera Inimai"/>
                <a:ea typeface="Meera Inimai"/>
                <a:cs typeface="Meera Inimai"/>
                <a:sym typeface="Meera Inimai"/>
              </a:rPr>
              <a:t>நிலையான வருமானம் பார்க்கப் போகிறீர்களா?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0B05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முடிவு</a:t>
            </a:r>
            <a:endParaRPr b="1" sz="4000">
              <a:solidFill>
                <a:srgbClr val="7030A0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000">
                <a:solidFill>
                  <a:srgbClr val="7030A0"/>
                </a:solidFill>
                <a:latin typeface="Meera Inimai"/>
                <a:ea typeface="Meera Inimai"/>
                <a:cs typeface="Meera Inimai"/>
                <a:sym typeface="Meera Inimai"/>
              </a:rPr>
              <a:t>உங்கள் கையில்!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rgbClr val="00B050"/>
                </a:solidFill>
                <a:latin typeface="Meera Inimai"/>
                <a:ea typeface="Meera Inimai"/>
                <a:cs typeface="Meera Inimai"/>
                <a:sym typeface="Meera Inimai"/>
              </a:rPr>
              <a:t> </a:t>
            </a:r>
            <a:endParaRPr b="1" sz="2800" cap="none">
              <a:solidFill>
                <a:srgbClr val="00B050"/>
              </a:solidFill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9600370671Dr. SATHIYARAJ THANGASAMY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Professor | Editor-in-Chief | Distributor at Mi Lifestyle Marketing | Researcher in Tamil &amp; Computational Linguistics | LLM | RAG | AI | ML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E-Mail: sathiyarajkkt@gamail.com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I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Conduct: 9600370671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65"/>
          <p:cNvSpPr/>
          <p:nvPr/>
        </p:nvSpPr>
        <p:spPr>
          <a:xfrm flipH="1" rot="-2700000">
            <a:off x="-376753" y="-253423"/>
            <a:ext cx="1828654" cy="1377755"/>
          </a:xfrm>
          <a:custGeom>
            <a:rect b="b" l="l" r="r" t="t"/>
            <a:pathLst>
              <a:path extrusionOk="0" h="1376989" w="1827638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65"/>
          <p:cNvSpPr/>
          <p:nvPr/>
        </p:nvSpPr>
        <p:spPr>
          <a:xfrm flipH="1" rot="-2700000">
            <a:off x="891672" y="422133"/>
            <a:ext cx="645306" cy="645306"/>
          </a:xfrm>
          <a:prstGeom prst="rect">
            <a:avLst/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65"/>
          <p:cNvSpPr/>
          <p:nvPr/>
        </p:nvSpPr>
        <p:spPr>
          <a:xfrm flipH="1" rot="-2700000">
            <a:off x="10043564" y="655106"/>
            <a:ext cx="687308" cy="687308"/>
          </a:xfrm>
          <a:prstGeom prst="rect">
            <a:avLst/>
          </a:pr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65"/>
          <p:cNvSpPr/>
          <p:nvPr/>
        </p:nvSpPr>
        <p:spPr>
          <a:xfrm flipH="1" rot="10800000">
            <a:off x="9356643" y="0"/>
            <a:ext cx="2835357" cy="1480837"/>
          </a:xfrm>
          <a:custGeom>
            <a:rect b="b" l="l" r="r" t="t"/>
            <a:pathLst>
              <a:path extrusionOk="0" h="1480837" w="283535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65"/>
          <p:cNvSpPr/>
          <p:nvPr/>
        </p:nvSpPr>
        <p:spPr>
          <a:xfrm flipH="1">
            <a:off x="7976257" y="6115501"/>
            <a:ext cx="1494600" cy="7425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i Lifestyle – Apps on Google Play" id="936" name="Google Shape;93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3178" y="-53788"/>
            <a:ext cx="4444003" cy="2617693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5"/>
          <p:cNvSpPr/>
          <p:nvPr/>
        </p:nvSpPr>
        <p:spPr>
          <a:xfrm flipH="1">
            <a:off x="7604183" y="6453143"/>
            <a:ext cx="814800" cy="405000"/>
          </a:xfrm>
          <a:prstGeom prst="triangle">
            <a:avLst>
              <a:gd fmla="val 50000" name="adj"/>
            </a:avLst>
          </a:prstGeom>
          <a:solidFill>
            <a:schemeClr val="accent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65"/>
          <p:cNvSpPr txBox="1"/>
          <p:nvPr/>
        </p:nvSpPr>
        <p:spPr>
          <a:xfrm>
            <a:off x="940525" y="2958725"/>
            <a:ext cx="10914000" cy="31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SATHIYARAJ THANGASAMY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Distributor at Mi Lifestyle Marketing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Assistant Professor | Editor-in-Chief | Researcher in Tamil &amp; Computational Linguistics | LLM | RAG | AI | ML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en-IN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sathiyarajkkt@gamail.com</a:t>
            </a:r>
            <a:r>
              <a:rPr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Conduct: 9600370671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3d Small Person Standing In Sad Pose Next To The Word No. 3d Image. White  Background. Stock Photo, Picture And Royalty Free Image. Image 62128577." id="144" name="Google Shape;144;p20"/>
          <p:cNvPicPr preferRelativeResize="0"/>
          <p:nvPr/>
        </p:nvPicPr>
        <p:blipFill rotWithShape="1">
          <a:blip r:embed="rId3">
            <a:alphaModFix/>
          </a:blip>
          <a:srcRect b="-2" l="2078" r="7011" t="12023"/>
          <a:stretch/>
        </p:blipFill>
        <p:spPr>
          <a:xfrm>
            <a:off x="3523488" y="10"/>
            <a:ext cx="866850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921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944150" y="3399400"/>
            <a:ext cx="44640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en-IN" sz="44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இல்லை</a:t>
            </a: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0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என்ற பதில் </a:t>
            </a:r>
            <a:endParaRPr sz="1000"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உங்களிடம் இருந்தால்…</a:t>
            </a:r>
            <a:r>
              <a:rPr b="1" lang="en-IN" sz="4400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b="0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/>
          </a:p>
        </p:txBody>
      </p:sp>
      <p:sp>
        <p:nvSpPr>
          <p:cNvPr id="147" name="Google Shape;147;p20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-1" y="0"/>
            <a:ext cx="4455673" cy="6858000"/>
          </a:xfrm>
          <a:custGeom>
            <a:rect b="b" l="l" r="r" t="t"/>
            <a:pathLst>
              <a:path extrusionOk="0" h="6858000" w="4455673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D5D5D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D8D8D8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0" y="0"/>
            <a:ext cx="4446529" cy="6858000"/>
          </a:xfrm>
          <a:custGeom>
            <a:rect b="b" l="l" r="r" t="t"/>
            <a:pathLst>
              <a:path extrusionOk="0" h="6858000" w="4446529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/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การวัดความสำเร็จของการทำ E-Procurement | blog.sogoodweb.com"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1064" r="1064" t="0"/>
          <a:stretch/>
        </p:blipFill>
        <p:spPr>
          <a:xfrm>
            <a:off x="1027174" y="711742"/>
            <a:ext cx="5615673" cy="6047646"/>
          </a:xfrm>
          <a:custGeom>
            <a:rect b="b" l="l" r="r" t="t"/>
            <a:pathLst>
              <a:path extrusionOk="0" h="6858000" w="8949307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Employment News" id="159" name="Google Shape;159;p21"/>
          <p:cNvPicPr preferRelativeResize="0"/>
          <p:nvPr/>
        </p:nvPicPr>
        <p:blipFill rotWithShape="1">
          <a:blip r:embed="rId4">
            <a:alphaModFix/>
          </a:blip>
          <a:srcRect b="181" l="0" r="-2" t="0"/>
          <a:stretch/>
        </p:blipFill>
        <p:spPr>
          <a:xfrm>
            <a:off x="6266329" y="452628"/>
            <a:ext cx="5298141" cy="59527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801404" y="421341"/>
            <a:ext cx="695706" cy="6338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000" cap="none">
                <a:solidFill>
                  <a:schemeClr val="dk1"/>
                </a:solidFill>
                <a:latin typeface="Meera Inimai"/>
                <a:ea typeface="Meera Inimai"/>
                <a:cs typeface="Meera Inimai"/>
                <a:sym typeface="Meera Inimai"/>
              </a:rPr>
              <a:t>இங்கே </a:t>
            </a:r>
            <a:endParaRPr sz="3000"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IN" sz="3000" cap="none">
                <a:solidFill>
                  <a:schemeClr val="dk1"/>
                </a:solidFill>
                <a:latin typeface="Meera Inimai"/>
                <a:ea typeface="Meera Inimai"/>
                <a:cs typeface="Meera Inimai"/>
                <a:sym typeface="Meera Inimai"/>
              </a:rPr>
              <a:t>ஒரு</a:t>
            </a:r>
            <a:endParaRPr b="1" sz="3000" cap="none">
              <a:solidFill>
                <a:schemeClr val="dk1"/>
              </a:solidFill>
              <a:latin typeface="Meera Inimai"/>
              <a:ea typeface="Meera Inimai"/>
              <a:cs typeface="Meera Inimai"/>
              <a:sym typeface="Meera Inimai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IN" sz="3000" cap="none">
                <a:solidFill>
                  <a:schemeClr val="dk1"/>
                </a:solidFill>
                <a:latin typeface="Meera Inimai"/>
                <a:ea typeface="Meera Inimai"/>
                <a:cs typeface="Meera Inimai"/>
                <a:sym typeface="Meera Inimai"/>
              </a:rPr>
              <a:t> வெற்றிப்பாதை </a:t>
            </a:r>
            <a:endParaRPr sz="3000"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2"/>
          <p:cNvGrpSpPr/>
          <p:nvPr/>
        </p:nvGrpSpPr>
        <p:grpSpPr>
          <a:xfrm>
            <a:off x="1453541" y="794478"/>
            <a:ext cx="4377633" cy="6097165"/>
            <a:chOff x="1453541" y="130024"/>
            <a:chExt cx="4516513" cy="6761620"/>
          </a:xfrm>
        </p:grpSpPr>
        <p:pic>
          <p:nvPicPr>
            <p:cNvPr descr="Business Opportunity | Growfact Business | Your Success is our Mission" id="166" name="Google Shape;166;p22"/>
            <p:cNvPicPr preferRelativeResize="0"/>
            <p:nvPr/>
          </p:nvPicPr>
          <p:blipFill rotWithShape="1">
            <a:blip r:embed="rId3">
              <a:alphaModFix/>
            </a:blip>
            <a:srcRect b="0" l="0" r="42410" t="0"/>
            <a:stretch/>
          </p:blipFill>
          <p:spPr>
            <a:xfrm>
              <a:off x="1537300" y="130024"/>
              <a:ext cx="3839833" cy="660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actory. vector for you design. | CanStock" id="167" name="Google Shape;16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20045" y="889877"/>
              <a:ext cx="1135382" cy="747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5804" y="4079682"/>
              <a:ext cx="1231382" cy="738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mall Shops Model 02, Vector Image" id="169" name="Google Shape;169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53541" y="4869999"/>
              <a:ext cx="1143274" cy="972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n Up" id="170" name="Google Shape;170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488233" y="3255605"/>
              <a:ext cx="1065585" cy="769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tock Management Software, for Large Enterprises, Free trial &amp; download  available at Rs 5000 in New Delhi" id="171" name="Google Shape;171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20045" y="2289586"/>
              <a:ext cx="1022959" cy="96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w To Find a Manufacturer or Supplier for a Product (2023)" id="172" name="Google Shape;172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506943" y="1689819"/>
              <a:ext cx="1065585" cy="769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ags Of Advertising, TV Media Digital Marketing Agency - Exchange4media -  Exchange4media" id="173" name="Google Shape;173;p22"/>
            <p:cNvPicPr preferRelativeResize="0"/>
            <p:nvPr/>
          </p:nvPicPr>
          <p:blipFill rotWithShape="1">
            <a:blip r:embed="rId10">
              <a:alphaModFix/>
            </a:blip>
            <a:srcRect b="0" l="34552" r="34599" t="0"/>
            <a:stretch/>
          </p:blipFill>
          <p:spPr>
            <a:xfrm>
              <a:off x="4660600" y="4394618"/>
              <a:ext cx="542023" cy="9507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air names Mrunal Thakur as its brand ambassador" id="174" name="Google Shape;174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4609941" y="2115501"/>
              <a:ext cx="643342" cy="9660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2"/>
            <p:cNvSpPr txBox="1"/>
            <p:nvPr/>
          </p:nvSpPr>
          <p:spPr>
            <a:xfrm>
              <a:off x="5253283" y="3538014"/>
              <a:ext cx="7167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3359428" y="582561"/>
              <a:ext cx="7167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3255204" y="6491534"/>
              <a:ext cx="10751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6950748" y="905829"/>
            <a:ext cx="3706528" cy="5952171"/>
            <a:chOff x="6814868" y="128587"/>
            <a:chExt cx="3873348" cy="6729413"/>
          </a:xfrm>
        </p:grpSpPr>
        <p:pic>
          <p:nvPicPr>
            <p:cNvPr descr="Business Opportunity | Growfact Business | Your Success is our Mission" id="179" name="Google Shape;179;p22"/>
            <p:cNvPicPr preferRelativeResize="0"/>
            <p:nvPr/>
          </p:nvPicPr>
          <p:blipFill rotWithShape="1">
            <a:blip r:embed="rId3">
              <a:alphaModFix/>
            </a:blip>
            <a:srcRect b="0" l="60781" r="0" t="0"/>
            <a:stretch/>
          </p:blipFill>
          <p:spPr>
            <a:xfrm>
              <a:off x="6814868" y="128587"/>
              <a:ext cx="2614882" cy="6600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 Opportunity | Growfact Business | Your Success is our Mission" id="180" name="Google Shape;180;p22"/>
            <p:cNvPicPr preferRelativeResize="0"/>
            <p:nvPr/>
          </p:nvPicPr>
          <p:blipFill rotWithShape="1">
            <a:blip r:embed="rId3">
              <a:alphaModFix/>
            </a:blip>
            <a:srcRect b="2408" l="69391" r="8157" t="86755"/>
            <a:stretch/>
          </p:blipFill>
          <p:spPr>
            <a:xfrm>
              <a:off x="7396314" y="1703336"/>
              <a:ext cx="1496961" cy="715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 Opportunity | Growfact Business | Your Success is our Mission" id="181" name="Google Shape;181;p22"/>
            <p:cNvPicPr preferRelativeResize="0"/>
            <p:nvPr/>
          </p:nvPicPr>
          <p:blipFill rotWithShape="1">
            <a:blip r:embed="rId3">
              <a:alphaModFix/>
            </a:blip>
            <a:srcRect b="2408" l="69391" r="8157" t="86755"/>
            <a:stretch/>
          </p:blipFill>
          <p:spPr>
            <a:xfrm>
              <a:off x="7396314" y="2581259"/>
              <a:ext cx="1496961" cy="715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 Opportunity | Growfact Business | Your Success is our Mission" id="182" name="Google Shape;182;p22"/>
            <p:cNvPicPr preferRelativeResize="0"/>
            <p:nvPr/>
          </p:nvPicPr>
          <p:blipFill rotWithShape="1">
            <a:blip r:embed="rId3">
              <a:alphaModFix/>
            </a:blip>
            <a:srcRect b="2408" l="69391" r="8157" t="86755"/>
            <a:stretch/>
          </p:blipFill>
          <p:spPr>
            <a:xfrm>
              <a:off x="7396314" y="3561445"/>
              <a:ext cx="1496961" cy="715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 Opportunity | Growfact Business | Your Success is our Mission" id="183" name="Google Shape;183;p22"/>
            <p:cNvPicPr preferRelativeResize="0"/>
            <p:nvPr/>
          </p:nvPicPr>
          <p:blipFill rotWithShape="1">
            <a:blip r:embed="rId3">
              <a:alphaModFix/>
            </a:blip>
            <a:srcRect b="2408" l="69391" r="8157" t="86755"/>
            <a:stretch/>
          </p:blipFill>
          <p:spPr>
            <a:xfrm>
              <a:off x="7396314" y="4500849"/>
              <a:ext cx="1496961" cy="715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usiness Opportunity | Growfact Business | Your Success is our Mission" id="184" name="Google Shape;184;p22"/>
            <p:cNvPicPr preferRelativeResize="0"/>
            <p:nvPr/>
          </p:nvPicPr>
          <p:blipFill rotWithShape="1">
            <a:blip r:embed="rId3">
              <a:alphaModFix/>
            </a:blip>
            <a:srcRect b="17937" l="41188" r="44544" t="24863"/>
            <a:stretch/>
          </p:blipFill>
          <p:spPr>
            <a:xfrm>
              <a:off x="8954114" y="1641986"/>
              <a:ext cx="951272" cy="47440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2"/>
            <p:cNvSpPr txBox="1"/>
            <p:nvPr/>
          </p:nvSpPr>
          <p:spPr>
            <a:xfrm>
              <a:off x="7818117" y="6457890"/>
              <a:ext cx="107515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2"/>
            <p:cNvSpPr txBox="1"/>
            <p:nvPr/>
          </p:nvSpPr>
          <p:spPr>
            <a:xfrm>
              <a:off x="7924800" y="582561"/>
              <a:ext cx="7167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2"/>
            <p:cNvSpPr txBox="1"/>
            <p:nvPr/>
          </p:nvSpPr>
          <p:spPr>
            <a:xfrm>
              <a:off x="9971445" y="3813964"/>
              <a:ext cx="716771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IN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70%</a:t>
              </a:r>
              <a:endParaRPr b="1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2"/>
          <p:cNvSpPr txBox="1"/>
          <p:nvPr/>
        </p:nvSpPr>
        <p:spPr>
          <a:xfrm>
            <a:off x="67451" y="38375"/>
            <a:ext cx="120126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era Inimai"/>
              <a:buChar char="❑"/>
            </a:pPr>
            <a:r>
              <a:rPr b="1" lang="en-IN" sz="1800">
                <a:solidFill>
                  <a:schemeClr val="dk1"/>
                </a:solidFill>
                <a:latin typeface="Meera Inimai"/>
                <a:ea typeface="Meera Inimai"/>
                <a:cs typeface="Meera Inimai"/>
                <a:sym typeface="Meera Inimai"/>
              </a:rPr>
              <a:t>நாம் அன்றாடம் செய்யும் செலவின் மூலம் வாங்கும் பொருட்கள் நம் கையில் எப்படி வந்து சேர்கிறது.?</a:t>
            </a:r>
            <a:endParaRPr>
              <a:latin typeface="Meera Inimai"/>
              <a:ea typeface="Meera Inimai"/>
              <a:cs typeface="Meera Inimai"/>
              <a:sym typeface="Meera Inimai"/>
            </a:endParaRPr>
          </a:p>
          <a:p>
            <a:pPr indent="-285750" lvl="0" marL="285750" marR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Meera Inimai"/>
              <a:buChar char="❑"/>
            </a:pPr>
            <a:r>
              <a:rPr b="1" lang="en-IN" sz="1800">
                <a:solidFill>
                  <a:schemeClr val="dk1"/>
                </a:solidFill>
                <a:latin typeface="Meera Inimai"/>
                <a:ea typeface="Meera Inimai"/>
                <a:cs typeface="Meera Inimai"/>
                <a:sym typeface="Meera Inimai"/>
              </a:rPr>
              <a:t>அதனால் பலன் அடையும் நபர்கள் யார்..?</a:t>
            </a:r>
            <a:endParaRPr b="1" sz="1800">
              <a:solidFill>
                <a:schemeClr val="dk1"/>
              </a:solidFill>
              <a:latin typeface="Meera Inimai"/>
              <a:ea typeface="Meera Inimai"/>
              <a:cs typeface="Meera Inimai"/>
              <a:sym typeface="Meera Inima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1428" l="0" r="1" t="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195" name="Google Shape;195;p23"/>
          <p:cNvPicPr preferRelativeResize="0"/>
          <p:nvPr/>
        </p:nvPicPr>
        <p:blipFill rotWithShape="1">
          <a:blip r:embed="rId4">
            <a:alphaModFix/>
          </a:blip>
          <a:srcRect b="53074" l="45821" r="48419" t="35399"/>
          <a:stretch/>
        </p:blipFill>
        <p:spPr>
          <a:xfrm>
            <a:off x="9247239" y="171719"/>
            <a:ext cx="2747911" cy="595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196" name="Google Shape;196;p23"/>
          <p:cNvPicPr preferRelativeResize="0"/>
          <p:nvPr/>
        </p:nvPicPr>
        <p:blipFill rotWithShape="1">
          <a:blip r:embed="rId4">
            <a:alphaModFix/>
          </a:blip>
          <a:srcRect b="53074" l="45821" r="48419" t="35399"/>
          <a:stretch/>
        </p:blipFill>
        <p:spPr>
          <a:xfrm rot="-5400000">
            <a:off x="10918517" y="1401096"/>
            <a:ext cx="1710813" cy="4424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,093 21st Century Images, Stock Photos &amp; Vectors | Shutterstock" id="197" name="Google Shape;1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0664" y="5169311"/>
            <a:ext cx="2460215" cy="15151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Direct Selling - TAE" id="198" name="Google Shape;198;p23"/>
          <p:cNvPicPr preferRelativeResize="0"/>
          <p:nvPr/>
        </p:nvPicPr>
        <p:blipFill rotWithShape="1">
          <a:blip r:embed="rId4">
            <a:alphaModFix/>
          </a:blip>
          <a:srcRect b="53074" l="45821" r="48419" t="35399"/>
          <a:stretch/>
        </p:blipFill>
        <p:spPr>
          <a:xfrm>
            <a:off x="661219" y="171718"/>
            <a:ext cx="4478594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/>
        </p:nvSpPr>
        <p:spPr>
          <a:xfrm>
            <a:off x="661220" y="198271"/>
            <a:ext cx="447859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DIRECT SELLING.?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etition · Ministry for direct selling industry's · Change.org" id="200" name="Google Shape;200;p23"/>
          <p:cNvPicPr preferRelativeResize="0"/>
          <p:nvPr/>
        </p:nvPicPr>
        <p:blipFill rotWithShape="1">
          <a:blip r:embed="rId3">
            <a:alphaModFix/>
          </a:blip>
          <a:srcRect b="77248" l="57079" r="39281" t="16697"/>
          <a:stretch/>
        </p:blipFill>
        <p:spPr>
          <a:xfrm>
            <a:off x="6849763" y="1141674"/>
            <a:ext cx="4572863" cy="59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"/>
          <p:cNvSpPr/>
          <p:nvPr/>
        </p:nvSpPr>
        <p:spPr>
          <a:xfrm>
            <a:off x="7001742" y="1054551"/>
            <a:ext cx="4268904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Direct Selling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